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56" r:id="rId2"/>
    <p:sldId id="272" r:id="rId3"/>
    <p:sldId id="273" r:id="rId4"/>
    <p:sldId id="257" r:id="rId5"/>
    <p:sldId id="258" r:id="rId6"/>
    <p:sldId id="259" r:id="rId7"/>
    <p:sldId id="260" r:id="rId8"/>
    <p:sldId id="261" r:id="rId9"/>
    <p:sldId id="262" r:id="rId10"/>
    <p:sldId id="263" r:id="rId11"/>
    <p:sldId id="264" r:id="rId12"/>
    <p:sldId id="267" r:id="rId13"/>
    <p:sldId id="265" r:id="rId14"/>
    <p:sldId id="268" r:id="rId15"/>
    <p:sldId id="266" r:id="rId16"/>
    <p:sldId id="269" r:id="rId17"/>
    <p:sldId id="270" r:id="rId18"/>
    <p:sldId id="271" r:id="rId19"/>
    <p:sldId id="274" r:id="rId2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45B2F1C-D02E-C0FD-5C1D-45B4C48FDDA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3075" name="Rectangle 3">
            <a:extLst>
              <a:ext uri="{FF2B5EF4-FFF2-40B4-BE49-F238E27FC236}">
                <a16:creationId xmlns:a16="http://schemas.microsoft.com/office/drawing/2014/main" id="{BCD06499-DB5A-CD72-0E33-5E80E0A4B8F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3076" name="Rectangle 4">
            <a:extLst>
              <a:ext uri="{FF2B5EF4-FFF2-40B4-BE49-F238E27FC236}">
                <a16:creationId xmlns:a16="http://schemas.microsoft.com/office/drawing/2014/main" id="{6058E8B9-8B63-640D-F066-E5A6DF6D33F1}"/>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C0483FD3-A3E4-B174-139E-1EEB2B94161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078" name="Rectangle 6">
            <a:extLst>
              <a:ext uri="{FF2B5EF4-FFF2-40B4-BE49-F238E27FC236}">
                <a16:creationId xmlns:a16="http://schemas.microsoft.com/office/drawing/2014/main" id="{C8ABE2C7-62AE-677F-F129-FF126DC254C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3079" name="Rectangle 7">
            <a:extLst>
              <a:ext uri="{FF2B5EF4-FFF2-40B4-BE49-F238E27FC236}">
                <a16:creationId xmlns:a16="http://schemas.microsoft.com/office/drawing/2014/main" id="{6D02C859-D500-4498-D0C7-801BA5B42741}"/>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7C2EA3C3-060F-43FD-91C0-BE3646838C4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781C439-9E6C-CC9B-56CA-C09F142BEFE3}"/>
              </a:ext>
            </a:extLst>
          </p:cNvPr>
          <p:cNvSpPr>
            <a:spLocks noGrp="1" noChangeArrowheads="1"/>
          </p:cNvSpPr>
          <p:nvPr>
            <p:ph type="sldNum" sz="quarter" idx="5"/>
          </p:nvPr>
        </p:nvSpPr>
        <p:spPr>
          <a:ln/>
        </p:spPr>
        <p:txBody>
          <a:bodyPr/>
          <a:lstStyle/>
          <a:p>
            <a:fld id="{97C625FB-C17F-4E31-9566-A4F15DFB3B67}" type="slidenum">
              <a:rPr lang="en-GB" altLang="en-US"/>
              <a:pPr/>
              <a:t>1</a:t>
            </a:fld>
            <a:endParaRPr lang="en-GB" altLang="en-US"/>
          </a:p>
        </p:txBody>
      </p:sp>
      <p:sp>
        <p:nvSpPr>
          <p:cNvPr id="4098" name="Rectangle 2">
            <a:extLst>
              <a:ext uri="{FF2B5EF4-FFF2-40B4-BE49-F238E27FC236}">
                <a16:creationId xmlns:a16="http://schemas.microsoft.com/office/drawing/2014/main" id="{68353FF2-9B01-AA36-38A9-B6B6B46CAA58}"/>
              </a:ext>
            </a:extLst>
          </p:cNvPr>
          <p:cNvSpPr>
            <a:spLocks noRot="1" noChangeArrowheads="1" noTextEdit="1"/>
          </p:cNvSpPr>
          <p:nvPr>
            <p:ph type="sldImg"/>
          </p:nvPr>
        </p:nvSpPr>
        <p:spPr>
          <a:ln/>
        </p:spPr>
      </p:sp>
      <p:sp>
        <p:nvSpPr>
          <p:cNvPr id="4099" name="Rectangle 3">
            <a:extLst>
              <a:ext uri="{FF2B5EF4-FFF2-40B4-BE49-F238E27FC236}">
                <a16:creationId xmlns:a16="http://schemas.microsoft.com/office/drawing/2014/main" id="{993F6917-DADA-CD7B-85D0-1465341CED4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E2CCDE8-8F21-9BAD-7731-628C266A99A6}"/>
              </a:ext>
            </a:extLst>
          </p:cNvPr>
          <p:cNvSpPr>
            <a:spLocks noGrp="1" noChangeArrowheads="1"/>
          </p:cNvSpPr>
          <p:nvPr>
            <p:ph type="sldNum" sz="quarter" idx="5"/>
          </p:nvPr>
        </p:nvSpPr>
        <p:spPr>
          <a:ln/>
        </p:spPr>
        <p:txBody>
          <a:bodyPr/>
          <a:lstStyle/>
          <a:p>
            <a:fld id="{2826F864-0649-4CFB-B604-64F35CF317B1}" type="slidenum">
              <a:rPr lang="en-GB" altLang="en-US"/>
              <a:pPr/>
              <a:t>10</a:t>
            </a:fld>
            <a:endParaRPr lang="en-GB" altLang="en-US"/>
          </a:p>
        </p:txBody>
      </p:sp>
      <p:sp>
        <p:nvSpPr>
          <p:cNvPr id="23554" name="Rectangle 2">
            <a:extLst>
              <a:ext uri="{FF2B5EF4-FFF2-40B4-BE49-F238E27FC236}">
                <a16:creationId xmlns:a16="http://schemas.microsoft.com/office/drawing/2014/main" id="{97480A60-959C-6F2C-F04E-FFF6576DD6EC}"/>
              </a:ext>
            </a:extLst>
          </p:cNvPr>
          <p:cNvSpPr>
            <a:spLocks noRot="1" noChangeArrowheads="1" noTextEdit="1"/>
          </p:cNvSpPr>
          <p:nvPr>
            <p:ph type="sldImg"/>
          </p:nvPr>
        </p:nvSpPr>
        <p:spPr>
          <a:ln/>
        </p:spPr>
      </p:sp>
      <p:sp>
        <p:nvSpPr>
          <p:cNvPr id="23555" name="Rectangle 3">
            <a:extLst>
              <a:ext uri="{FF2B5EF4-FFF2-40B4-BE49-F238E27FC236}">
                <a16:creationId xmlns:a16="http://schemas.microsoft.com/office/drawing/2014/main" id="{F7579EAF-C545-2955-922B-74558805210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04E2178-B14B-0C0B-59A4-34265120228A}"/>
              </a:ext>
            </a:extLst>
          </p:cNvPr>
          <p:cNvSpPr>
            <a:spLocks noGrp="1" noChangeArrowheads="1"/>
          </p:cNvSpPr>
          <p:nvPr>
            <p:ph type="sldNum" sz="quarter" idx="5"/>
          </p:nvPr>
        </p:nvSpPr>
        <p:spPr>
          <a:ln/>
        </p:spPr>
        <p:txBody>
          <a:bodyPr/>
          <a:lstStyle/>
          <a:p>
            <a:fld id="{B080CE05-2032-4950-8701-A0EAD43FD83B}" type="slidenum">
              <a:rPr lang="en-GB" altLang="en-US"/>
              <a:pPr/>
              <a:t>11</a:t>
            </a:fld>
            <a:endParaRPr lang="en-GB" altLang="en-US"/>
          </a:p>
        </p:txBody>
      </p:sp>
      <p:sp>
        <p:nvSpPr>
          <p:cNvPr id="25602" name="Rectangle 2">
            <a:extLst>
              <a:ext uri="{FF2B5EF4-FFF2-40B4-BE49-F238E27FC236}">
                <a16:creationId xmlns:a16="http://schemas.microsoft.com/office/drawing/2014/main" id="{A2AAE9E8-AEBD-7B99-ED27-68BAEDFA42E2}"/>
              </a:ext>
            </a:extLst>
          </p:cNvPr>
          <p:cNvSpPr>
            <a:spLocks noRot="1" noChangeArrowheads="1" noTextEdit="1"/>
          </p:cNvSpPr>
          <p:nvPr>
            <p:ph type="sldImg"/>
          </p:nvPr>
        </p:nvSpPr>
        <p:spPr>
          <a:ln/>
        </p:spPr>
      </p:sp>
      <p:sp>
        <p:nvSpPr>
          <p:cNvPr id="25603" name="Rectangle 3">
            <a:extLst>
              <a:ext uri="{FF2B5EF4-FFF2-40B4-BE49-F238E27FC236}">
                <a16:creationId xmlns:a16="http://schemas.microsoft.com/office/drawing/2014/main" id="{5BB3172E-60B6-4521-55EB-DBE6D5D3A99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01A0C21-E0FF-687C-6254-F344219CF898}"/>
              </a:ext>
            </a:extLst>
          </p:cNvPr>
          <p:cNvSpPr>
            <a:spLocks noGrp="1" noChangeArrowheads="1"/>
          </p:cNvSpPr>
          <p:nvPr>
            <p:ph type="sldNum" sz="quarter" idx="5"/>
          </p:nvPr>
        </p:nvSpPr>
        <p:spPr>
          <a:ln/>
        </p:spPr>
        <p:txBody>
          <a:bodyPr/>
          <a:lstStyle/>
          <a:p>
            <a:fld id="{F766A56A-0FD6-47A8-8034-2CF39ECC2A71}" type="slidenum">
              <a:rPr lang="en-GB" altLang="en-US"/>
              <a:pPr/>
              <a:t>12</a:t>
            </a:fld>
            <a:endParaRPr lang="en-GB" altLang="en-US"/>
          </a:p>
        </p:txBody>
      </p:sp>
      <p:sp>
        <p:nvSpPr>
          <p:cNvPr id="31746" name="Rectangle 2">
            <a:extLst>
              <a:ext uri="{FF2B5EF4-FFF2-40B4-BE49-F238E27FC236}">
                <a16:creationId xmlns:a16="http://schemas.microsoft.com/office/drawing/2014/main" id="{FA01DB27-7849-52CC-5386-5110B49CE4C9}"/>
              </a:ext>
            </a:extLst>
          </p:cNvPr>
          <p:cNvSpPr>
            <a:spLocks noRot="1" noChangeArrowheads="1" noTextEdit="1"/>
          </p:cNvSpPr>
          <p:nvPr>
            <p:ph type="sldImg"/>
          </p:nvPr>
        </p:nvSpPr>
        <p:spPr>
          <a:ln/>
        </p:spPr>
      </p:sp>
      <p:sp>
        <p:nvSpPr>
          <p:cNvPr id="31747" name="Rectangle 3">
            <a:extLst>
              <a:ext uri="{FF2B5EF4-FFF2-40B4-BE49-F238E27FC236}">
                <a16:creationId xmlns:a16="http://schemas.microsoft.com/office/drawing/2014/main" id="{C09A7CA3-2E7B-7F7A-B04A-894CCDAAE15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E18D6DC-ED62-B476-4F1C-7F186D89F32E}"/>
              </a:ext>
            </a:extLst>
          </p:cNvPr>
          <p:cNvSpPr>
            <a:spLocks noGrp="1" noChangeArrowheads="1"/>
          </p:cNvSpPr>
          <p:nvPr>
            <p:ph type="sldNum" sz="quarter" idx="5"/>
          </p:nvPr>
        </p:nvSpPr>
        <p:spPr>
          <a:ln/>
        </p:spPr>
        <p:txBody>
          <a:bodyPr/>
          <a:lstStyle/>
          <a:p>
            <a:fld id="{DD7F6847-ED3E-400B-8F77-2BD196D8B448}" type="slidenum">
              <a:rPr lang="en-GB" altLang="en-US"/>
              <a:pPr/>
              <a:t>13</a:t>
            </a:fld>
            <a:endParaRPr lang="en-GB" altLang="en-US"/>
          </a:p>
        </p:txBody>
      </p:sp>
      <p:sp>
        <p:nvSpPr>
          <p:cNvPr id="27650" name="Rectangle 2">
            <a:extLst>
              <a:ext uri="{FF2B5EF4-FFF2-40B4-BE49-F238E27FC236}">
                <a16:creationId xmlns:a16="http://schemas.microsoft.com/office/drawing/2014/main" id="{DCB947E8-F083-2C3C-3780-12379322E6F3}"/>
              </a:ext>
            </a:extLst>
          </p:cNvPr>
          <p:cNvSpPr>
            <a:spLocks noRot="1" noChangeArrowheads="1" noTextEdit="1"/>
          </p:cNvSpPr>
          <p:nvPr>
            <p:ph type="sldImg"/>
          </p:nvPr>
        </p:nvSpPr>
        <p:spPr>
          <a:ln/>
        </p:spPr>
      </p:sp>
      <p:sp>
        <p:nvSpPr>
          <p:cNvPr id="27651" name="Rectangle 3">
            <a:extLst>
              <a:ext uri="{FF2B5EF4-FFF2-40B4-BE49-F238E27FC236}">
                <a16:creationId xmlns:a16="http://schemas.microsoft.com/office/drawing/2014/main" id="{8947646F-19F7-FE61-4AE7-7FFA3D7ADB5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5C96730-72E3-41BB-3BF8-C03FB38BD23A}"/>
              </a:ext>
            </a:extLst>
          </p:cNvPr>
          <p:cNvSpPr>
            <a:spLocks noGrp="1" noChangeArrowheads="1"/>
          </p:cNvSpPr>
          <p:nvPr>
            <p:ph type="sldNum" sz="quarter" idx="5"/>
          </p:nvPr>
        </p:nvSpPr>
        <p:spPr>
          <a:ln/>
        </p:spPr>
        <p:txBody>
          <a:bodyPr/>
          <a:lstStyle/>
          <a:p>
            <a:fld id="{7C74FB84-31E3-4B3E-88EF-4845CF90D635}" type="slidenum">
              <a:rPr lang="en-GB" altLang="en-US"/>
              <a:pPr/>
              <a:t>14</a:t>
            </a:fld>
            <a:endParaRPr lang="en-GB" altLang="en-US"/>
          </a:p>
        </p:txBody>
      </p:sp>
      <p:sp>
        <p:nvSpPr>
          <p:cNvPr id="36866" name="Rectangle 2">
            <a:extLst>
              <a:ext uri="{FF2B5EF4-FFF2-40B4-BE49-F238E27FC236}">
                <a16:creationId xmlns:a16="http://schemas.microsoft.com/office/drawing/2014/main" id="{8B1213DC-C51C-2C45-5EF0-256ACC814372}"/>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053AB434-C024-B2FF-5A40-ACCFC08537B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BE35E6D-C401-47C6-5ECD-EBCE293839CD}"/>
              </a:ext>
            </a:extLst>
          </p:cNvPr>
          <p:cNvSpPr>
            <a:spLocks noGrp="1" noChangeArrowheads="1"/>
          </p:cNvSpPr>
          <p:nvPr>
            <p:ph type="sldNum" sz="quarter" idx="5"/>
          </p:nvPr>
        </p:nvSpPr>
        <p:spPr>
          <a:ln/>
        </p:spPr>
        <p:txBody>
          <a:bodyPr/>
          <a:lstStyle/>
          <a:p>
            <a:fld id="{613AD122-2195-4B59-995A-486205E1F605}" type="slidenum">
              <a:rPr lang="en-GB" altLang="en-US"/>
              <a:pPr/>
              <a:t>15</a:t>
            </a:fld>
            <a:endParaRPr lang="en-GB" altLang="en-US"/>
          </a:p>
        </p:txBody>
      </p:sp>
      <p:sp>
        <p:nvSpPr>
          <p:cNvPr id="29698" name="Rectangle 2">
            <a:extLst>
              <a:ext uri="{FF2B5EF4-FFF2-40B4-BE49-F238E27FC236}">
                <a16:creationId xmlns:a16="http://schemas.microsoft.com/office/drawing/2014/main" id="{85740679-EDFE-647D-3627-534239C65546}"/>
              </a:ext>
            </a:extLst>
          </p:cNvPr>
          <p:cNvSpPr>
            <a:spLocks noRot="1" noChangeArrowheads="1" noTextEdit="1"/>
          </p:cNvSpPr>
          <p:nvPr>
            <p:ph type="sldImg"/>
          </p:nvPr>
        </p:nvSpPr>
        <p:spPr>
          <a:ln/>
        </p:spPr>
      </p:sp>
      <p:sp>
        <p:nvSpPr>
          <p:cNvPr id="29699" name="Rectangle 3">
            <a:extLst>
              <a:ext uri="{FF2B5EF4-FFF2-40B4-BE49-F238E27FC236}">
                <a16:creationId xmlns:a16="http://schemas.microsoft.com/office/drawing/2014/main" id="{E0BD810B-E0A5-CBBD-AACB-A9E794A7BCB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95B8F5C-B3D5-239B-0614-A42BAB2A4DCF}"/>
              </a:ext>
            </a:extLst>
          </p:cNvPr>
          <p:cNvSpPr>
            <a:spLocks noGrp="1" noChangeArrowheads="1"/>
          </p:cNvSpPr>
          <p:nvPr>
            <p:ph type="sldNum" sz="quarter" idx="5"/>
          </p:nvPr>
        </p:nvSpPr>
        <p:spPr>
          <a:ln/>
        </p:spPr>
        <p:txBody>
          <a:bodyPr/>
          <a:lstStyle/>
          <a:p>
            <a:fld id="{BF6817A7-F6C8-4CB4-B269-68BFEB50113A}" type="slidenum">
              <a:rPr lang="en-GB" altLang="en-US"/>
              <a:pPr/>
              <a:t>16</a:t>
            </a:fld>
            <a:endParaRPr lang="en-GB" altLang="en-US"/>
          </a:p>
        </p:txBody>
      </p:sp>
      <p:sp>
        <p:nvSpPr>
          <p:cNvPr id="38914" name="Rectangle 2">
            <a:extLst>
              <a:ext uri="{FF2B5EF4-FFF2-40B4-BE49-F238E27FC236}">
                <a16:creationId xmlns:a16="http://schemas.microsoft.com/office/drawing/2014/main" id="{E3AC0CA4-ABD6-206E-776A-85A139DBC362}"/>
              </a:ext>
            </a:extLst>
          </p:cNvPr>
          <p:cNvSpPr>
            <a:spLocks noRot="1" noChangeArrowheads="1" noTextEdit="1"/>
          </p:cNvSpPr>
          <p:nvPr>
            <p:ph type="sldImg"/>
          </p:nvPr>
        </p:nvSpPr>
        <p:spPr>
          <a:ln/>
        </p:spPr>
      </p:sp>
      <p:sp>
        <p:nvSpPr>
          <p:cNvPr id="38915" name="Rectangle 3">
            <a:extLst>
              <a:ext uri="{FF2B5EF4-FFF2-40B4-BE49-F238E27FC236}">
                <a16:creationId xmlns:a16="http://schemas.microsoft.com/office/drawing/2014/main" id="{DDE8BDBA-03A8-FA38-9A37-CB6B58DA919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BCA2D35-9A6B-49FD-D726-9D26F95BE855}"/>
              </a:ext>
            </a:extLst>
          </p:cNvPr>
          <p:cNvSpPr>
            <a:spLocks noGrp="1" noChangeArrowheads="1"/>
          </p:cNvSpPr>
          <p:nvPr>
            <p:ph type="sldNum" sz="quarter" idx="5"/>
          </p:nvPr>
        </p:nvSpPr>
        <p:spPr>
          <a:ln/>
        </p:spPr>
        <p:txBody>
          <a:bodyPr/>
          <a:lstStyle/>
          <a:p>
            <a:fld id="{2B82A5D3-E0A0-4DC6-9D71-4A4D724EF128}" type="slidenum">
              <a:rPr lang="en-GB" altLang="en-US"/>
              <a:pPr/>
              <a:t>17</a:t>
            </a:fld>
            <a:endParaRPr lang="en-GB" altLang="en-US"/>
          </a:p>
        </p:txBody>
      </p:sp>
      <p:sp>
        <p:nvSpPr>
          <p:cNvPr id="41986" name="Rectangle 2">
            <a:extLst>
              <a:ext uri="{FF2B5EF4-FFF2-40B4-BE49-F238E27FC236}">
                <a16:creationId xmlns:a16="http://schemas.microsoft.com/office/drawing/2014/main" id="{C68CD7FC-D15A-B370-9AD8-B7C73B3EF569}"/>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1EE2CAC4-52CF-112E-7DC3-313D7159CDD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7EFBE4B-88FB-A1AF-3668-CBB247321AB5}"/>
              </a:ext>
            </a:extLst>
          </p:cNvPr>
          <p:cNvSpPr>
            <a:spLocks noGrp="1" noChangeArrowheads="1"/>
          </p:cNvSpPr>
          <p:nvPr>
            <p:ph type="sldNum" sz="quarter" idx="5"/>
          </p:nvPr>
        </p:nvSpPr>
        <p:spPr>
          <a:ln/>
        </p:spPr>
        <p:txBody>
          <a:bodyPr/>
          <a:lstStyle/>
          <a:p>
            <a:fld id="{590A549E-BFC2-4749-B744-9E82BEAAF6DC}" type="slidenum">
              <a:rPr lang="en-GB" altLang="en-US"/>
              <a:pPr/>
              <a:t>18</a:t>
            </a:fld>
            <a:endParaRPr lang="en-GB" altLang="en-US"/>
          </a:p>
        </p:txBody>
      </p:sp>
      <p:sp>
        <p:nvSpPr>
          <p:cNvPr id="45058" name="Rectangle 2">
            <a:extLst>
              <a:ext uri="{FF2B5EF4-FFF2-40B4-BE49-F238E27FC236}">
                <a16:creationId xmlns:a16="http://schemas.microsoft.com/office/drawing/2014/main" id="{102F7024-4B1D-6CD6-B23B-B03C8D52EA3C}"/>
              </a:ext>
            </a:extLst>
          </p:cNvPr>
          <p:cNvSpPr>
            <a:spLocks noRot="1" noChangeArrowheads="1" noTextEdit="1"/>
          </p:cNvSpPr>
          <p:nvPr>
            <p:ph type="sldImg"/>
          </p:nvPr>
        </p:nvSpPr>
        <p:spPr>
          <a:ln/>
        </p:spPr>
      </p:sp>
      <p:sp>
        <p:nvSpPr>
          <p:cNvPr id="45059" name="Rectangle 3">
            <a:extLst>
              <a:ext uri="{FF2B5EF4-FFF2-40B4-BE49-F238E27FC236}">
                <a16:creationId xmlns:a16="http://schemas.microsoft.com/office/drawing/2014/main" id="{6498908F-3315-63F6-2BDB-C9317763653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E95E94-59D2-1D31-C1C4-2503EC538FAA}"/>
              </a:ext>
            </a:extLst>
          </p:cNvPr>
          <p:cNvSpPr>
            <a:spLocks noGrp="1" noChangeArrowheads="1"/>
          </p:cNvSpPr>
          <p:nvPr>
            <p:ph type="sldNum" sz="quarter" idx="5"/>
          </p:nvPr>
        </p:nvSpPr>
        <p:spPr>
          <a:ln/>
        </p:spPr>
        <p:txBody>
          <a:bodyPr/>
          <a:lstStyle/>
          <a:p>
            <a:fld id="{540990D8-2247-463C-8F2A-FE08B8E7BA3A}" type="slidenum">
              <a:rPr lang="en-GB" altLang="en-US"/>
              <a:pPr/>
              <a:t>2</a:t>
            </a:fld>
            <a:endParaRPr lang="en-GB" altLang="en-US"/>
          </a:p>
        </p:txBody>
      </p:sp>
      <p:sp>
        <p:nvSpPr>
          <p:cNvPr id="48130" name="Rectangle 2">
            <a:extLst>
              <a:ext uri="{FF2B5EF4-FFF2-40B4-BE49-F238E27FC236}">
                <a16:creationId xmlns:a16="http://schemas.microsoft.com/office/drawing/2014/main" id="{203A9342-FD4E-3EA3-128E-FEADF7B806C1}"/>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BBF3DDB4-C57A-11A7-A664-0C783680DA0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EE5F25B-7B0E-B7ED-7DCD-97D1EB3FEAC4}"/>
              </a:ext>
            </a:extLst>
          </p:cNvPr>
          <p:cNvSpPr>
            <a:spLocks noGrp="1" noChangeArrowheads="1"/>
          </p:cNvSpPr>
          <p:nvPr>
            <p:ph type="sldNum" sz="quarter" idx="5"/>
          </p:nvPr>
        </p:nvSpPr>
        <p:spPr>
          <a:ln/>
        </p:spPr>
        <p:txBody>
          <a:bodyPr/>
          <a:lstStyle/>
          <a:p>
            <a:fld id="{7759C14E-FB8F-4166-B5AF-2A3320E8963A}" type="slidenum">
              <a:rPr lang="en-GB" altLang="en-US"/>
              <a:pPr/>
              <a:t>3</a:t>
            </a:fld>
            <a:endParaRPr lang="en-GB" altLang="en-US"/>
          </a:p>
        </p:txBody>
      </p:sp>
      <p:sp>
        <p:nvSpPr>
          <p:cNvPr id="50178" name="Rectangle 2">
            <a:extLst>
              <a:ext uri="{FF2B5EF4-FFF2-40B4-BE49-F238E27FC236}">
                <a16:creationId xmlns:a16="http://schemas.microsoft.com/office/drawing/2014/main" id="{808BC66F-69CB-9D0D-C976-2195096D6EE4}"/>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544B706F-3D65-306C-69B8-80DFF38CAAA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D26D77D-4226-2026-F3D4-28E3114C5D9E}"/>
              </a:ext>
            </a:extLst>
          </p:cNvPr>
          <p:cNvSpPr>
            <a:spLocks noGrp="1" noChangeArrowheads="1"/>
          </p:cNvSpPr>
          <p:nvPr>
            <p:ph type="sldNum" sz="quarter" idx="5"/>
          </p:nvPr>
        </p:nvSpPr>
        <p:spPr>
          <a:ln/>
        </p:spPr>
        <p:txBody>
          <a:bodyPr/>
          <a:lstStyle/>
          <a:p>
            <a:fld id="{8F89344F-158C-4038-85C6-F8B0D56DC9D3}" type="slidenum">
              <a:rPr lang="en-GB" altLang="en-US"/>
              <a:pPr/>
              <a:t>4</a:t>
            </a:fld>
            <a:endParaRPr lang="en-GB" altLang="en-US"/>
          </a:p>
        </p:txBody>
      </p:sp>
      <p:sp>
        <p:nvSpPr>
          <p:cNvPr id="11266" name="Rectangle 2">
            <a:extLst>
              <a:ext uri="{FF2B5EF4-FFF2-40B4-BE49-F238E27FC236}">
                <a16:creationId xmlns:a16="http://schemas.microsoft.com/office/drawing/2014/main" id="{9397DF06-DE81-B6C7-120F-93195DCEDB87}"/>
              </a:ext>
            </a:extLst>
          </p:cNvPr>
          <p:cNvSpPr>
            <a:spLocks noRot="1" noChangeArrowheads="1" noTextEdit="1"/>
          </p:cNvSpPr>
          <p:nvPr>
            <p:ph type="sldImg"/>
          </p:nvPr>
        </p:nvSpPr>
        <p:spPr>
          <a:ln/>
        </p:spPr>
      </p:sp>
      <p:sp>
        <p:nvSpPr>
          <p:cNvPr id="11267" name="Rectangle 3">
            <a:extLst>
              <a:ext uri="{FF2B5EF4-FFF2-40B4-BE49-F238E27FC236}">
                <a16:creationId xmlns:a16="http://schemas.microsoft.com/office/drawing/2014/main" id="{75EEA1C1-EDCC-8082-A62A-56CC3B61617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171094B-9941-0698-26D5-80BC8AE8D045}"/>
              </a:ext>
            </a:extLst>
          </p:cNvPr>
          <p:cNvSpPr>
            <a:spLocks noGrp="1" noChangeArrowheads="1"/>
          </p:cNvSpPr>
          <p:nvPr>
            <p:ph type="sldNum" sz="quarter" idx="5"/>
          </p:nvPr>
        </p:nvSpPr>
        <p:spPr>
          <a:ln/>
        </p:spPr>
        <p:txBody>
          <a:bodyPr/>
          <a:lstStyle/>
          <a:p>
            <a:fld id="{98222539-8174-4043-AEC5-DFEF0B00E59A}" type="slidenum">
              <a:rPr lang="en-GB" altLang="en-US"/>
              <a:pPr/>
              <a:t>5</a:t>
            </a:fld>
            <a:endParaRPr lang="en-GB" altLang="en-US"/>
          </a:p>
        </p:txBody>
      </p:sp>
      <p:sp>
        <p:nvSpPr>
          <p:cNvPr id="13314" name="Rectangle 2">
            <a:extLst>
              <a:ext uri="{FF2B5EF4-FFF2-40B4-BE49-F238E27FC236}">
                <a16:creationId xmlns:a16="http://schemas.microsoft.com/office/drawing/2014/main" id="{4CBBA0E7-16B2-FAA8-7D58-F2C69DC8E9AE}"/>
              </a:ext>
            </a:extLst>
          </p:cNvPr>
          <p:cNvSpPr>
            <a:spLocks noRot="1" noChangeArrowheads="1" noTextEdit="1"/>
          </p:cNvSpPr>
          <p:nvPr>
            <p:ph type="sldImg"/>
          </p:nvPr>
        </p:nvSpPr>
        <p:spPr>
          <a:ln/>
        </p:spPr>
      </p:sp>
      <p:sp>
        <p:nvSpPr>
          <p:cNvPr id="13315" name="Rectangle 3">
            <a:extLst>
              <a:ext uri="{FF2B5EF4-FFF2-40B4-BE49-F238E27FC236}">
                <a16:creationId xmlns:a16="http://schemas.microsoft.com/office/drawing/2014/main" id="{34CEB5BB-970F-3E05-31EC-93D7129FFCC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E032344-8130-520B-8602-D37F1D8F8BD1}"/>
              </a:ext>
            </a:extLst>
          </p:cNvPr>
          <p:cNvSpPr>
            <a:spLocks noGrp="1" noChangeArrowheads="1"/>
          </p:cNvSpPr>
          <p:nvPr>
            <p:ph type="sldNum" sz="quarter" idx="5"/>
          </p:nvPr>
        </p:nvSpPr>
        <p:spPr>
          <a:ln/>
        </p:spPr>
        <p:txBody>
          <a:bodyPr/>
          <a:lstStyle/>
          <a:p>
            <a:fld id="{F6E03839-0389-491A-86AF-BEFF3B3A0F6A}" type="slidenum">
              <a:rPr lang="en-GB" altLang="en-US"/>
              <a:pPr/>
              <a:t>6</a:t>
            </a:fld>
            <a:endParaRPr lang="en-GB" altLang="en-US"/>
          </a:p>
        </p:txBody>
      </p:sp>
      <p:sp>
        <p:nvSpPr>
          <p:cNvPr id="15362" name="Rectangle 2">
            <a:extLst>
              <a:ext uri="{FF2B5EF4-FFF2-40B4-BE49-F238E27FC236}">
                <a16:creationId xmlns:a16="http://schemas.microsoft.com/office/drawing/2014/main" id="{BB6309D9-D82F-30C1-7E03-7232B4FE52BA}"/>
              </a:ext>
            </a:extLst>
          </p:cNvPr>
          <p:cNvSpPr>
            <a:spLocks noRot="1" noChangeArrowheads="1" noTextEdit="1"/>
          </p:cNvSpPr>
          <p:nvPr>
            <p:ph type="sldImg"/>
          </p:nvPr>
        </p:nvSpPr>
        <p:spPr>
          <a:ln/>
        </p:spPr>
      </p:sp>
      <p:sp>
        <p:nvSpPr>
          <p:cNvPr id="15363" name="Rectangle 3">
            <a:extLst>
              <a:ext uri="{FF2B5EF4-FFF2-40B4-BE49-F238E27FC236}">
                <a16:creationId xmlns:a16="http://schemas.microsoft.com/office/drawing/2014/main" id="{135AB615-93A3-71B6-0E99-2773794130E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B084937-31AC-5F12-FEC9-900A5D74950B}"/>
              </a:ext>
            </a:extLst>
          </p:cNvPr>
          <p:cNvSpPr>
            <a:spLocks noGrp="1" noChangeArrowheads="1"/>
          </p:cNvSpPr>
          <p:nvPr>
            <p:ph type="sldNum" sz="quarter" idx="5"/>
          </p:nvPr>
        </p:nvSpPr>
        <p:spPr>
          <a:ln/>
        </p:spPr>
        <p:txBody>
          <a:bodyPr/>
          <a:lstStyle/>
          <a:p>
            <a:fld id="{E578360A-9DD3-4B38-AF8C-FAED2F08163F}" type="slidenum">
              <a:rPr lang="en-GB" altLang="en-US"/>
              <a:pPr/>
              <a:t>7</a:t>
            </a:fld>
            <a:endParaRPr lang="en-GB" altLang="en-US"/>
          </a:p>
        </p:txBody>
      </p:sp>
      <p:sp>
        <p:nvSpPr>
          <p:cNvPr id="17410" name="Rectangle 2">
            <a:extLst>
              <a:ext uri="{FF2B5EF4-FFF2-40B4-BE49-F238E27FC236}">
                <a16:creationId xmlns:a16="http://schemas.microsoft.com/office/drawing/2014/main" id="{AB32D970-06A7-DD3E-D4FA-3459BACF26A0}"/>
              </a:ext>
            </a:extLst>
          </p:cNvPr>
          <p:cNvSpPr>
            <a:spLocks noRot="1" noChangeArrowheads="1" noTextEdit="1"/>
          </p:cNvSpPr>
          <p:nvPr>
            <p:ph type="sldImg"/>
          </p:nvPr>
        </p:nvSpPr>
        <p:spPr>
          <a:ln/>
        </p:spPr>
      </p:sp>
      <p:sp>
        <p:nvSpPr>
          <p:cNvPr id="17411" name="Rectangle 3">
            <a:extLst>
              <a:ext uri="{FF2B5EF4-FFF2-40B4-BE49-F238E27FC236}">
                <a16:creationId xmlns:a16="http://schemas.microsoft.com/office/drawing/2014/main" id="{E9E24629-BF69-778A-631E-F7C9455B7E8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FD3B99F-59F2-7C9D-9324-E264D5C07352}"/>
              </a:ext>
            </a:extLst>
          </p:cNvPr>
          <p:cNvSpPr>
            <a:spLocks noGrp="1" noChangeArrowheads="1"/>
          </p:cNvSpPr>
          <p:nvPr>
            <p:ph type="sldNum" sz="quarter" idx="5"/>
          </p:nvPr>
        </p:nvSpPr>
        <p:spPr>
          <a:ln/>
        </p:spPr>
        <p:txBody>
          <a:bodyPr/>
          <a:lstStyle/>
          <a:p>
            <a:fld id="{05F67234-2FC2-47EB-AC2A-427B8F2104BC}" type="slidenum">
              <a:rPr lang="en-GB" altLang="en-US"/>
              <a:pPr/>
              <a:t>8</a:t>
            </a:fld>
            <a:endParaRPr lang="en-GB" altLang="en-US"/>
          </a:p>
        </p:txBody>
      </p:sp>
      <p:sp>
        <p:nvSpPr>
          <p:cNvPr id="19458" name="Rectangle 2">
            <a:extLst>
              <a:ext uri="{FF2B5EF4-FFF2-40B4-BE49-F238E27FC236}">
                <a16:creationId xmlns:a16="http://schemas.microsoft.com/office/drawing/2014/main" id="{3A8E918A-A58A-E39B-AB52-F4EA5113CB66}"/>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48EFB437-563E-FA73-0C12-8DF2D0A2EA1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CE749A2-8BB8-5BFA-9157-CD415A072A1A}"/>
              </a:ext>
            </a:extLst>
          </p:cNvPr>
          <p:cNvSpPr>
            <a:spLocks noGrp="1" noChangeArrowheads="1"/>
          </p:cNvSpPr>
          <p:nvPr>
            <p:ph type="sldNum" sz="quarter" idx="5"/>
          </p:nvPr>
        </p:nvSpPr>
        <p:spPr>
          <a:ln/>
        </p:spPr>
        <p:txBody>
          <a:bodyPr/>
          <a:lstStyle/>
          <a:p>
            <a:fld id="{6FF89151-9F24-48A5-85E7-E66253748AE7}" type="slidenum">
              <a:rPr lang="en-GB" altLang="en-US"/>
              <a:pPr/>
              <a:t>9</a:t>
            </a:fld>
            <a:endParaRPr lang="en-GB" altLang="en-US"/>
          </a:p>
        </p:txBody>
      </p:sp>
      <p:sp>
        <p:nvSpPr>
          <p:cNvPr id="21506" name="Rectangle 2">
            <a:extLst>
              <a:ext uri="{FF2B5EF4-FFF2-40B4-BE49-F238E27FC236}">
                <a16:creationId xmlns:a16="http://schemas.microsoft.com/office/drawing/2014/main" id="{80F3834A-7DF6-8F8A-9F4A-868DAC43B290}"/>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818BD5ED-7DFC-231B-4A33-69B708F7E802}"/>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7F97A59-D242-2E1C-ED88-38E4D92CAD41}"/>
              </a:ext>
            </a:extLst>
          </p:cNvPr>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GB" altLang="en-US" noProof="0"/>
              <a:t>Click to edit Master title style</a:t>
            </a:r>
          </a:p>
        </p:txBody>
      </p:sp>
      <p:sp>
        <p:nvSpPr>
          <p:cNvPr id="7171" name="Rectangle 3">
            <a:extLst>
              <a:ext uri="{FF2B5EF4-FFF2-40B4-BE49-F238E27FC236}">
                <a16:creationId xmlns:a16="http://schemas.microsoft.com/office/drawing/2014/main" id="{2E67D36D-FED6-A8C2-9E73-0087D4B97F6D}"/>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altLang="en-US" noProof="0"/>
              <a:t>Click to edit Master subtitle style</a:t>
            </a:r>
          </a:p>
        </p:txBody>
      </p:sp>
      <p:sp>
        <p:nvSpPr>
          <p:cNvPr id="7172" name="Freeform 4">
            <a:extLst>
              <a:ext uri="{FF2B5EF4-FFF2-40B4-BE49-F238E27FC236}">
                <a16:creationId xmlns:a16="http://schemas.microsoft.com/office/drawing/2014/main" id="{8850D222-3428-3B74-EFDD-11C93A64BEF3}"/>
              </a:ext>
            </a:extLst>
          </p:cNvPr>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3" name="Rectangle 5">
            <a:extLst>
              <a:ext uri="{FF2B5EF4-FFF2-40B4-BE49-F238E27FC236}">
                <a16:creationId xmlns:a16="http://schemas.microsoft.com/office/drawing/2014/main" id="{E4DDC2A4-4B02-E2EC-E82F-9F4F15428F01}"/>
              </a:ext>
            </a:extLst>
          </p:cNvPr>
          <p:cNvSpPr>
            <a:spLocks noGrp="1" noChangeArrowheads="1"/>
          </p:cNvSpPr>
          <p:nvPr>
            <p:ph type="ftr" sz="quarter" idx="3"/>
          </p:nvPr>
        </p:nvSpPr>
        <p:spPr/>
        <p:txBody>
          <a:bodyPr/>
          <a:lstStyle>
            <a:lvl1pPr>
              <a:defRPr/>
            </a:lvl1pPr>
          </a:lstStyle>
          <a:p>
            <a:endParaRPr lang="en-GB" altLang="en-US"/>
          </a:p>
        </p:txBody>
      </p:sp>
      <p:sp>
        <p:nvSpPr>
          <p:cNvPr id="7174" name="Rectangle 6">
            <a:extLst>
              <a:ext uri="{FF2B5EF4-FFF2-40B4-BE49-F238E27FC236}">
                <a16:creationId xmlns:a16="http://schemas.microsoft.com/office/drawing/2014/main" id="{C3FBB337-7CDE-7C33-8C61-65E8C955AFE9}"/>
              </a:ext>
            </a:extLst>
          </p:cNvPr>
          <p:cNvSpPr>
            <a:spLocks noGrp="1" noChangeArrowheads="1"/>
          </p:cNvSpPr>
          <p:nvPr>
            <p:ph type="sldNum" sz="quarter" idx="4"/>
          </p:nvPr>
        </p:nvSpPr>
        <p:spPr/>
        <p:txBody>
          <a:bodyPr/>
          <a:lstStyle>
            <a:lvl1pPr>
              <a:defRPr/>
            </a:lvl1pPr>
          </a:lstStyle>
          <a:p>
            <a:fld id="{6C0B8029-C5E1-400F-8632-31921F2ADBB6}" type="slidenum">
              <a:rPr lang="en-GB" altLang="en-US"/>
              <a:pPr/>
              <a:t>‹#›</a:t>
            </a:fld>
            <a:endParaRPr lang="en-GB" altLang="en-US"/>
          </a:p>
        </p:txBody>
      </p:sp>
      <p:sp>
        <p:nvSpPr>
          <p:cNvPr id="7175" name="Rectangle 7">
            <a:extLst>
              <a:ext uri="{FF2B5EF4-FFF2-40B4-BE49-F238E27FC236}">
                <a16:creationId xmlns:a16="http://schemas.microsoft.com/office/drawing/2014/main" id="{E9A665E6-1C2B-4A25-B112-6E193EF109AD}"/>
              </a:ext>
            </a:extLst>
          </p:cNvPr>
          <p:cNvSpPr>
            <a:spLocks noGrp="1" noChangeArrowheads="1"/>
          </p:cNvSpPr>
          <p:nvPr>
            <p:ph type="dt" sz="quarter" idx="2"/>
          </p:nvPr>
        </p:nvSpPr>
        <p:spPr/>
        <p:txBody>
          <a:bodyPr/>
          <a:lstStyle>
            <a:lvl1pPr>
              <a:defRPr/>
            </a:lvl1pPr>
          </a:lstStyle>
          <a:p>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F71AD-D341-BCFB-6753-C93E0E7557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4E438D-ECD8-FD21-0582-062C83CAA4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EFAEA9-723C-F132-DD4B-0604201D1BF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0408E176-5AEB-3F25-455E-60B6549AB4BC}"/>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6C1EF1B-EE0D-5E58-9693-6F343A458E0A}"/>
              </a:ext>
            </a:extLst>
          </p:cNvPr>
          <p:cNvSpPr>
            <a:spLocks noGrp="1"/>
          </p:cNvSpPr>
          <p:nvPr>
            <p:ph type="sldNum" sz="quarter" idx="12"/>
          </p:nvPr>
        </p:nvSpPr>
        <p:spPr/>
        <p:txBody>
          <a:bodyPr/>
          <a:lstStyle>
            <a:lvl1pPr>
              <a:defRPr/>
            </a:lvl1pPr>
          </a:lstStyle>
          <a:p>
            <a:fld id="{D68A13E6-FDA3-4545-8EEC-26BF07FABA42}" type="slidenum">
              <a:rPr lang="en-GB" altLang="en-US"/>
              <a:pPr/>
              <a:t>‹#›</a:t>
            </a:fld>
            <a:endParaRPr lang="en-GB" altLang="en-US"/>
          </a:p>
        </p:txBody>
      </p:sp>
    </p:spTree>
    <p:extLst>
      <p:ext uri="{BB962C8B-B14F-4D97-AF65-F5344CB8AC3E}">
        <p14:creationId xmlns:p14="http://schemas.microsoft.com/office/powerpoint/2010/main" val="1912479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62FB11-42A6-1E20-3121-64019C4464B2}"/>
              </a:ext>
            </a:extLst>
          </p:cNvPr>
          <p:cNvSpPr>
            <a:spLocks noGrp="1"/>
          </p:cNvSpPr>
          <p:nvPr>
            <p:ph type="title" orient="vert"/>
          </p:nvPr>
        </p:nvSpPr>
        <p:spPr>
          <a:xfrm>
            <a:off x="6629400" y="292100"/>
            <a:ext cx="2057400" cy="57277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B7947E-FE03-97E4-9759-8F62EA2DBBCB}"/>
              </a:ext>
            </a:extLst>
          </p:cNvPr>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2E8CAF-32F7-39DA-522F-DC0662469384}"/>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F1A874B-04A1-38F2-9E9E-0690664DD484}"/>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690408A5-7157-CB70-9790-CE474AE0E6D8}"/>
              </a:ext>
            </a:extLst>
          </p:cNvPr>
          <p:cNvSpPr>
            <a:spLocks noGrp="1"/>
          </p:cNvSpPr>
          <p:nvPr>
            <p:ph type="sldNum" sz="quarter" idx="12"/>
          </p:nvPr>
        </p:nvSpPr>
        <p:spPr/>
        <p:txBody>
          <a:bodyPr/>
          <a:lstStyle>
            <a:lvl1pPr>
              <a:defRPr/>
            </a:lvl1pPr>
          </a:lstStyle>
          <a:p>
            <a:fld id="{BC492E60-3994-4AC9-8981-D609C10BDD23}" type="slidenum">
              <a:rPr lang="en-GB" altLang="en-US"/>
              <a:pPr/>
              <a:t>‹#›</a:t>
            </a:fld>
            <a:endParaRPr lang="en-GB" altLang="en-US"/>
          </a:p>
        </p:txBody>
      </p:sp>
    </p:spTree>
    <p:extLst>
      <p:ext uri="{BB962C8B-B14F-4D97-AF65-F5344CB8AC3E}">
        <p14:creationId xmlns:p14="http://schemas.microsoft.com/office/powerpoint/2010/main" val="265705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196ED-3617-2AC4-D93B-36204E63E2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097C5F-71D9-AF7E-E3E9-193B52DE19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C15ED8-306C-F667-178D-C8C2CD0493B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04C3D18E-0000-4CB4-9D33-6337CE8038F5}"/>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FA748AE6-09E6-C8DB-86B8-87AE9D8729BA}"/>
              </a:ext>
            </a:extLst>
          </p:cNvPr>
          <p:cNvSpPr>
            <a:spLocks noGrp="1"/>
          </p:cNvSpPr>
          <p:nvPr>
            <p:ph type="sldNum" sz="quarter" idx="12"/>
          </p:nvPr>
        </p:nvSpPr>
        <p:spPr/>
        <p:txBody>
          <a:bodyPr/>
          <a:lstStyle>
            <a:lvl1pPr>
              <a:defRPr/>
            </a:lvl1pPr>
          </a:lstStyle>
          <a:p>
            <a:fld id="{34267DEB-D7AB-4567-BC63-D2E689C82B81}" type="slidenum">
              <a:rPr lang="en-GB" altLang="en-US"/>
              <a:pPr/>
              <a:t>‹#›</a:t>
            </a:fld>
            <a:endParaRPr lang="en-GB" altLang="en-US"/>
          </a:p>
        </p:txBody>
      </p:sp>
    </p:spTree>
    <p:extLst>
      <p:ext uri="{BB962C8B-B14F-4D97-AF65-F5344CB8AC3E}">
        <p14:creationId xmlns:p14="http://schemas.microsoft.com/office/powerpoint/2010/main" val="369308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640B2-D61B-72D8-D2A1-EE91D9E3D9E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63DDC2A-9CA4-837D-BB3A-D3A3E13E1AE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CD8394D-C00A-B946-A7C6-BDDD0AA5A00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3B9704C-1714-34F3-6798-F52E0796DF9D}"/>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C8AD481B-925E-286D-6D11-3D087D3BDE6B}"/>
              </a:ext>
            </a:extLst>
          </p:cNvPr>
          <p:cNvSpPr>
            <a:spLocks noGrp="1"/>
          </p:cNvSpPr>
          <p:nvPr>
            <p:ph type="sldNum" sz="quarter" idx="12"/>
          </p:nvPr>
        </p:nvSpPr>
        <p:spPr/>
        <p:txBody>
          <a:bodyPr/>
          <a:lstStyle>
            <a:lvl1pPr>
              <a:defRPr/>
            </a:lvl1pPr>
          </a:lstStyle>
          <a:p>
            <a:fld id="{5D380EE9-F1CF-43BE-A34F-577693BD5E00}" type="slidenum">
              <a:rPr lang="en-GB" altLang="en-US"/>
              <a:pPr/>
              <a:t>‹#›</a:t>
            </a:fld>
            <a:endParaRPr lang="en-GB" altLang="en-US"/>
          </a:p>
        </p:txBody>
      </p:sp>
    </p:spTree>
    <p:extLst>
      <p:ext uri="{BB962C8B-B14F-4D97-AF65-F5344CB8AC3E}">
        <p14:creationId xmlns:p14="http://schemas.microsoft.com/office/powerpoint/2010/main" val="3020533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A81FD-798A-B46F-9326-D4ACEA696AC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18E84D-B9B3-6F8E-C0C6-2BB81B338132}"/>
              </a:ext>
            </a:extLst>
          </p:cNvPr>
          <p:cNvSpPr>
            <a:spLocks noGrp="1"/>
          </p:cNvSpPr>
          <p:nvPr>
            <p:ph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41EF327-1C36-2F00-08E2-9594B34A102F}"/>
              </a:ext>
            </a:extLst>
          </p:cNvPr>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7CE7B32-9465-BADD-BA01-F958C6AA5AE0}"/>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0315900D-70CF-A287-9BA6-06835A60D80A}"/>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F2269CDD-4AEE-34E8-6A0F-FA6A7D0F76E9}"/>
              </a:ext>
            </a:extLst>
          </p:cNvPr>
          <p:cNvSpPr>
            <a:spLocks noGrp="1"/>
          </p:cNvSpPr>
          <p:nvPr>
            <p:ph type="sldNum" sz="quarter" idx="12"/>
          </p:nvPr>
        </p:nvSpPr>
        <p:spPr/>
        <p:txBody>
          <a:bodyPr/>
          <a:lstStyle>
            <a:lvl1pPr>
              <a:defRPr/>
            </a:lvl1pPr>
          </a:lstStyle>
          <a:p>
            <a:fld id="{95EA89F4-1916-4E55-9040-73A1315E9DF3}" type="slidenum">
              <a:rPr lang="en-GB" altLang="en-US"/>
              <a:pPr/>
              <a:t>‹#›</a:t>
            </a:fld>
            <a:endParaRPr lang="en-GB" altLang="en-US"/>
          </a:p>
        </p:txBody>
      </p:sp>
    </p:spTree>
    <p:extLst>
      <p:ext uri="{BB962C8B-B14F-4D97-AF65-F5344CB8AC3E}">
        <p14:creationId xmlns:p14="http://schemas.microsoft.com/office/powerpoint/2010/main" val="422402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5DDE6-C5D4-00F3-732B-572463AEF67A}"/>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108092-31AD-9705-A51D-A8ED40BA9F5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A3F8F9-1DDF-F1C9-5C25-0889A392AAB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9084284-0408-9F7B-81A1-043C93151FE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48F5C9-DFF0-6413-EBAB-797CC018FEA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537B9A0-A369-022E-A04E-A4D62BCF44E0}"/>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EAF79DBF-75B1-1B17-84CE-BA0DDF4E0FB9}"/>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CA3A1221-C21C-A500-D40D-A75FEF1B54F2}"/>
              </a:ext>
            </a:extLst>
          </p:cNvPr>
          <p:cNvSpPr>
            <a:spLocks noGrp="1"/>
          </p:cNvSpPr>
          <p:nvPr>
            <p:ph type="sldNum" sz="quarter" idx="12"/>
          </p:nvPr>
        </p:nvSpPr>
        <p:spPr/>
        <p:txBody>
          <a:bodyPr/>
          <a:lstStyle>
            <a:lvl1pPr>
              <a:defRPr/>
            </a:lvl1pPr>
          </a:lstStyle>
          <a:p>
            <a:fld id="{4D85DCDC-B70E-465B-88D4-A1130392B176}" type="slidenum">
              <a:rPr lang="en-GB" altLang="en-US"/>
              <a:pPr/>
              <a:t>‹#›</a:t>
            </a:fld>
            <a:endParaRPr lang="en-GB" altLang="en-US"/>
          </a:p>
        </p:txBody>
      </p:sp>
    </p:spTree>
    <p:extLst>
      <p:ext uri="{BB962C8B-B14F-4D97-AF65-F5344CB8AC3E}">
        <p14:creationId xmlns:p14="http://schemas.microsoft.com/office/powerpoint/2010/main" val="87171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70B55-6480-CFF0-435E-AACF2E04B96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CEA1E56-3DBD-6BD1-F46F-183F9E465D82}"/>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41B7BCCD-2292-8239-2A44-37AEB4DF0590}"/>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21CEE234-B0AF-2994-77A0-C509C696E537}"/>
              </a:ext>
            </a:extLst>
          </p:cNvPr>
          <p:cNvSpPr>
            <a:spLocks noGrp="1"/>
          </p:cNvSpPr>
          <p:nvPr>
            <p:ph type="sldNum" sz="quarter" idx="12"/>
          </p:nvPr>
        </p:nvSpPr>
        <p:spPr/>
        <p:txBody>
          <a:bodyPr/>
          <a:lstStyle>
            <a:lvl1pPr>
              <a:defRPr/>
            </a:lvl1pPr>
          </a:lstStyle>
          <a:p>
            <a:fld id="{CADAFC15-3CC1-47CF-9378-4033C5AEE142}" type="slidenum">
              <a:rPr lang="en-GB" altLang="en-US"/>
              <a:pPr/>
              <a:t>‹#›</a:t>
            </a:fld>
            <a:endParaRPr lang="en-GB" altLang="en-US"/>
          </a:p>
        </p:txBody>
      </p:sp>
    </p:spTree>
    <p:extLst>
      <p:ext uri="{BB962C8B-B14F-4D97-AF65-F5344CB8AC3E}">
        <p14:creationId xmlns:p14="http://schemas.microsoft.com/office/powerpoint/2010/main" val="417859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16FBE5-A107-1D28-55CC-4D761B652A92}"/>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57FA5813-C9A4-FA59-2977-DE55484D9D4C}"/>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2BD91AE2-619E-FBC8-030D-9D13B63C2610}"/>
              </a:ext>
            </a:extLst>
          </p:cNvPr>
          <p:cNvSpPr>
            <a:spLocks noGrp="1"/>
          </p:cNvSpPr>
          <p:nvPr>
            <p:ph type="sldNum" sz="quarter" idx="12"/>
          </p:nvPr>
        </p:nvSpPr>
        <p:spPr/>
        <p:txBody>
          <a:bodyPr/>
          <a:lstStyle>
            <a:lvl1pPr>
              <a:defRPr/>
            </a:lvl1pPr>
          </a:lstStyle>
          <a:p>
            <a:fld id="{B44DE544-2403-487C-8C13-EF7A0DEDA08F}" type="slidenum">
              <a:rPr lang="en-GB" altLang="en-US"/>
              <a:pPr/>
              <a:t>‹#›</a:t>
            </a:fld>
            <a:endParaRPr lang="en-GB" altLang="en-US"/>
          </a:p>
        </p:txBody>
      </p:sp>
    </p:spTree>
    <p:extLst>
      <p:ext uri="{BB962C8B-B14F-4D97-AF65-F5344CB8AC3E}">
        <p14:creationId xmlns:p14="http://schemas.microsoft.com/office/powerpoint/2010/main" val="610763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06255-FE1F-6BB3-1219-CBBC9DC04F7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5B97BCB-951C-A780-FCCC-332694D0309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32CF818-34CF-3079-A77F-2FC5A495E83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3ED561-5755-DDB3-C21E-D3E641EFE98B}"/>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B605234D-E80D-EB65-BF57-1334C86FA2DD}"/>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49282FB5-6A7C-62CC-ED69-267045EC158D}"/>
              </a:ext>
            </a:extLst>
          </p:cNvPr>
          <p:cNvSpPr>
            <a:spLocks noGrp="1"/>
          </p:cNvSpPr>
          <p:nvPr>
            <p:ph type="sldNum" sz="quarter" idx="12"/>
          </p:nvPr>
        </p:nvSpPr>
        <p:spPr/>
        <p:txBody>
          <a:bodyPr/>
          <a:lstStyle>
            <a:lvl1pPr>
              <a:defRPr/>
            </a:lvl1pPr>
          </a:lstStyle>
          <a:p>
            <a:fld id="{807BA26C-559F-4DE5-8C14-71879EB1FB39}" type="slidenum">
              <a:rPr lang="en-GB" altLang="en-US"/>
              <a:pPr/>
              <a:t>‹#›</a:t>
            </a:fld>
            <a:endParaRPr lang="en-GB" altLang="en-US"/>
          </a:p>
        </p:txBody>
      </p:sp>
    </p:spTree>
    <p:extLst>
      <p:ext uri="{BB962C8B-B14F-4D97-AF65-F5344CB8AC3E}">
        <p14:creationId xmlns:p14="http://schemas.microsoft.com/office/powerpoint/2010/main" val="1745498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A081B-4E20-20D3-FF26-013498BECAF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A889D4E-7F50-9FC8-C072-CA91B32BDDC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79FB91-5B5F-4E78-DBC4-6D7D4585784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FF1C28-9E77-8E54-EC69-8ACA793DA56A}"/>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8F82D841-739B-896D-2DB3-90062A406B68}"/>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6C3C0A08-47B1-8F1E-01D3-770319E0170F}"/>
              </a:ext>
            </a:extLst>
          </p:cNvPr>
          <p:cNvSpPr>
            <a:spLocks noGrp="1"/>
          </p:cNvSpPr>
          <p:nvPr>
            <p:ph type="sldNum" sz="quarter" idx="12"/>
          </p:nvPr>
        </p:nvSpPr>
        <p:spPr/>
        <p:txBody>
          <a:bodyPr/>
          <a:lstStyle>
            <a:lvl1pPr>
              <a:defRPr/>
            </a:lvl1pPr>
          </a:lstStyle>
          <a:p>
            <a:fld id="{3DD8B57B-A3A6-437E-B1B9-9984B668A830}" type="slidenum">
              <a:rPr lang="en-GB" altLang="en-US"/>
              <a:pPr/>
              <a:t>‹#›</a:t>
            </a:fld>
            <a:endParaRPr lang="en-GB" altLang="en-US"/>
          </a:p>
        </p:txBody>
      </p:sp>
    </p:spTree>
    <p:extLst>
      <p:ext uri="{BB962C8B-B14F-4D97-AF65-F5344CB8AC3E}">
        <p14:creationId xmlns:p14="http://schemas.microsoft.com/office/powerpoint/2010/main" val="205659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0DD3A1C-020F-5C7A-0C39-67AE12D36F23}"/>
              </a:ext>
            </a:extLst>
          </p:cNvPr>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6147" name="Rectangle 3">
            <a:extLst>
              <a:ext uri="{FF2B5EF4-FFF2-40B4-BE49-F238E27FC236}">
                <a16:creationId xmlns:a16="http://schemas.microsoft.com/office/drawing/2014/main" id="{226D7563-027C-7055-CD9E-40DB3B24A57F}"/>
              </a:ext>
            </a:extLst>
          </p:cNvPr>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148" name="Rectangle 4">
            <a:extLst>
              <a:ext uri="{FF2B5EF4-FFF2-40B4-BE49-F238E27FC236}">
                <a16:creationId xmlns:a16="http://schemas.microsoft.com/office/drawing/2014/main" id="{62F2F778-C371-9188-1194-742155F34B3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anose="020B0604020202020204" pitchFamily="34" charset="0"/>
              </a:defRPr>
            </a:lvl1pPr>
          </a:lstStyle>
          <a:p>
            <a:endParaRPr lang="en-GB" altLang="en-US"/>
          </a:p>
        </p:txBody>
      </p:sp>
      <p:sp>
        <p:nvSpPr>
          <p:cNvPr id="6149" name="Rectangle 5">
            <a:extLst>
              <a:ext uri="{FF2B5EF4-FFF2-40B4-BE49-F238E27FC236}">
                <a16:creationId xmlns:a16="http://schemas.microsoft.com/office/drawing/2014/main" id="{A2CB8DD8-7BE7-D587-260D-D8D9C86F9AD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anose="020B0604020202020204" pitchFamily="34" charset="0"/>
              </a:defRPr>
            </a:lvl1pPr>
          </a:lstStyle>
          <a:p>
            <a:endParaRPr lang="en-GB" altLang="en-US"/>
          </a:p>
        </p:txBody>
      </p:sp>
      <p:sp>
        <p:nvSpPr>
          <p:cNvPr id="6150" name="Rectangle 6">
            <a:extLst>
              <a:ext uri="{FF2B5EF4-FFF2-40B4-BE49-F238E27FC236}">
                <a16:creationId xmlns:a16="http://schemas.microsoft.com/office/drawing/2014/main" id="{9AC0B68C-D082-86C8-81BE-8A30E033478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14042CAF-FE19-4190-83D7-3C7591D3051B}"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www.worldofteaching.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DD1E0B1B-8F43-9E21-31AB-5AA8939BFB08}"/>
              </a:ext>
            </a:extLst>
          </p:cNvPr>
          <p:cNvSpPr>
            <a:spLocks noGrp="1" noChangeArrowheads="1"/>
          </p:cNvSpPr>
          <p:nvPr>
            <p:ph type="sldNum" sz="quarter" idx="4"/>
          </p:nvPr>
        </p:nvSpPr>
        <p:spPr/>
        <p:txBody>
          <a:bodyPr/>
          <a:lstStyle/>
          <a:p>
            <a:fld id="{3D32C00D-232E-44E0-96DB-AD25DCD06C69}" type="slidenum">
              <a:rPr lang="en-GB" altLang="en-US"/>
              <a:pPr/>
              <a:t>1</a:t>
            </a:fld>
            <a:endParaRPr lang="en-GB" altLang="en-US"/>
          </a:p>
        </p:txBody>
      </p:sp>
      <p:sp>
        <p:nvSpPr>
          <p:cNvPr id="2050" name="Rectangle 2">
            <a:extLst>
              <a:ext uri="{FF2B5EF4-FFF2-40B4-BE49-F238E27FC236}">
                <a16:creationId xmlns:a16="http://schemas.microsoft.com/office/drawing/2014/main" id="{B3ACFAE4-D0B1-02C4-2F30-D025D7C66548}"/>
              </a:ext>
            </a:extLst>
          </p:cNvPr>
          <p:cNvSpPr>
            <a:spLocks noGrp="1" noChangeArrowheads="1"/>
          </p:cNvSpPr>
          <p:nvPr>
            <p:ph type="ctrTitle"/>
          </p:nvPr>
        </p:nvSpPr>
        <p:spPr/>
        <p:txBody>
          <a:bodyPr/>
          <a:lstStyle/>
          <a:p>
            <a:r>
              <a:rPr lang="en-GB" altLang="en-US"/>
              <a:t>Characters Revealed</a:t>
            </a:r>
          </a:p>
        </p:txBody>
      </p:sp>
      <p:sp>
        <p:nvSpPr>
          <p:cNvPr id="2051" name="Rectangle 3">
            <a:extLst>
              <a:ext uri="{FF2B5EF4-FFF2-40B4-BE49-F238E27FC236}">
                <a16:creationId xmlns:a16="http://schemas.microsoft.com/office/drawing/2014/main" id="{EDFBABBE-C9E5-32AA-ED5F-AC462C1F7961}"/>
              </a:ext>
            </a:extLst>
          </p:cNvPr>
          <p:cNvSpPr>
            <a:spLocks noGrp="1" noChangeArrowheads="1"/>
          </p:cNvSpPr>
          <p:nvPr>
            <p:ph type="subTitle" idx="1"/>
          </p:nvPr>
        </p:nvSpPr>
        <p:spPr/>
        <p:txBody>
          <a:bodyPr/>
          <a:lstStyle/>
          <a:p>
            <a:r>
              <a:rPr lang="en-GB" altLang="en-US"/>
              <a:t>PRIDE AND PREJUDICE</a:t>
            </a:r>
          </a:p>
          <a:p>
            <a:r>
              <a:rPr lang="en-GB" altLang="en-US"/>
              <a:t>IGCSE English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9879924C-9528-A75D-F022-14C6FC4EBAE0}"/>
              </a:ext>
            </a:extLst>
          </p:cNvPr>
          <p:cNvSpPr>
            <a:spLocks noGrp="1"/>
          </p:cNvSpPr>
          <p:nvPr>
            <p:ph type="sldNum" sz="quarter" idx="12"/>
          </p:nvPr>
        </p:nvSpPr>
        <p:spPr/>
        <p:txBody>
          <a:bodyPr/>
          <a:lstStyle/>
          <a:p>
            <a:fld id="{0F912797-6469-40C2-B6FB-DC106AE4312E}" type="slidenum">
              <a:rPr lang="en-GB" altLang="en-US"/>
              <a:pPr/>
              <a:t>10</a:t>
            </a:fld>
            <a:endParaRPr lang="en-GB" altLang="en-US"/>
          </a:p>
        </p:txBody>
      </p:sp>
      <p:sp>
        <p:nvSpPr>
          <p:cNvPr id="22530" name="Rectangle 2">
            <a:extLst>
              <a:ext uri="{FF2B5EF4-FFF2-40B4-BE49-F238E27FC236}">
                <a16:creationId xmlns:a16="http://schemas.microsoft.com/office/drawing/2014/main" id="{035F85B7-8850-5D32-FB2B-7D745DDD366F}"/>
              </a:ext>
            </a:extLst>
          </p:cNvPr>
          <p:cNvSpPr>
            <a:spLocks noGrp="1" noChangeArrowheads="1"/>
          </p:cNvSpPr>
          <p:nvPr>
            <p:ph type="title"/>
          </p:nvPr>
        </p:nvSpPr>
        <p:spPr/>
        <p:txBody>
          <a:bodyPr/>
          <a:lstStyle/>
          <a:p>
            <a:r>
              <a:rPr lang="en-GB" altLang="en-US"/>
              <a:t>Darcy</a:t>
            </a:r>
          </a:p>
        </p:txBody>
      </p:sp>
      <p:sp>
        <p:nvSpPr>
          <p:cNvPr id="22531" name="Rectangle 3">
            <a:extLst>
              <a:ext uri="{FF2B5EF4-FFF2-40B4-BE49-F238E27FC236}">
                <a16:creationId xmlns:a16="http://schemas.microsoft.com/office/drawing/2014/main" id="{38465A88-7B5E-3E4B-062E-CAE314529317}"/>
              </a:ext>
            </a:extLst>
          </p:cNvPr>
          <p:cNvSpPr>
            <a:spLocks noGrp="1" noChangeArrowheads="1"/>
          </p:cNvSpPr>
          <p:nvPr>
            <p:ph type="body" idx="1"/>
          </p:nvPr>
        </p:nvSpPr>
        <p:spPr/>
        <p:txBody>
          <a:bodyPr/>
          <a:lstStyle/>
          <a:p>
            <a:r>
              <a:rPr lang="en-GB" altLang="en-US" sz="2800"/>
              <a:t>Very proud and prejudiced.  However, Bingley must be fond of him for a reason. </a:t>
            </a:r>
          </a:p>
          <a:p>
            <a:r>
              <a:rPr lang="en-GB" altLang="en-US" sz="2800"/>
              <a:t>Appears cold and superficial, yet is taken with Elizabeth’s eyes (mentioned twice in Ch 6)</a:t>
            </a:r>
          </a:p>
          <a:p>
            <a:r>
              <a:rPr lang="en-GB" altLang="en-US" sz="2800"/>
              <a:t>So far, the reader has no great warmth towards him.</a:t>
            </a:r>
          </a:p>
          <a:p>
            <a:r>
              <a:rPr lang="en-GB" altLang="en-US" sz="2800"/>
              <a:t>Darcy is very much the outsider at this stage of the novel.</a:t>
            </a:r>
          </a:p>
          <a:p>
            <a:endParaRPr lang="en-GB" altLang="en-US" sz="2800"/>
          </a:p>
          <a:p>
            <a:endParaRPr lang="en-GB" alt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1C9B871F-37B2-E432-7EF0-E1270F8F8E7A}"/>
              </a:ext>
            </a:extLst>
          </p:cNvPr>
          <p:cNvSpPr>
            <a:spLocks noGrp="1"/>
          </p:cNvSpPr>
          <p:nvPr>
            <p:ph type="sldNum" sz="quarter" idx="12"/>
          </p:nvPr>
        </p:nvSpPr>
        <p:spPr/>
        <p:txBody>
          <a:bodyPr/>
          <a:lstStyle/>
          <a:p>
            <a:fld id="{AC530907-EA53-4AF8-93EA-DE09224C92E5}" type="slidenum">
              <a:rPr lang="en-GB" altLang="en-US"/>
              <a:pPr/>
              <a:t>11</a:t>
            </a:fld>
            <a:endParaRPr lang="en-GB" altLang="en-US"/>
          </a:p>
        </p:txBody>
      </p:sp>
      <p:sp>
        <p:nvSpPr>
          <p:cNvPr id="24578" name="Rectangle 2">
            <a:extLst>
              <a:ext uri="{FF2B5EF4-FFF2-40B4-BE49-F238E27FC236}">
                <a16:creationId xmlns:a16="http://schemas.microsoft.com/office/drawing/2014/main" id="{805252B8-AD50-A771-DB21-B31E28C587E5}"/>
              </a:ext>
            </a:extLst>
          </p:cNvPr>
          <p:cNvSpPr>
            <a:spLocks noGrp="1" noChangeArrowheads="1"/>
          </p:cNvSpPr>
          <p:nvPr>
            <p:ph type="title"/>
          </p:nvPr>
        </p:nvSpPr>
        <p:spPr/>
        <p:txBody>
          <a:bodyPr/>
          <a:lstStyle/>
          <a:p>
            <a:r>
              <a:rPr lang="en-GB" altLang="en-US"/>
              <a:t>Jane and Bingley</a:t>
            </a:r>
          </a:p>
        </p:txBody>
      </p:sp>
      <p:sp>
        <p:nvSpPr>
          <p:cNvPr id="24579" name="Rectangle 3">
            <a:extLst>
              <a:ext uri="{FF2B5EF4-FFF2-40B4-BE49-F238E27FC236}">
                <a16:creationId xmlns:a16="http://schemas.microsoft.com/office/drawing/2014/main" id="{6AA0E4A2-A550-2DEE-3ECB-AD40924BA252}"/>
              </a:ext>
            </a:extLst>
          </p:cNvPr>
          <p:cNvSpPr>
            <a:spLocks noGrp="1" noChangeArrowheads="1"/>
          </p:cNvSpPr>
          <p:nvPr>
            <p:ph type="body" idx="1"/>
          </p:nvPr>
        </p:nvSpPr>
        <p:spPr/>
        <p:txBody>
          <a:bodyPr/>
          <a:lstStyle/>
          <a:p>
            <a:pPr>
              <a:lnSpc>
                <a:spcPct val="80000"/>
              </a:lnSpc>
            </a:pPr>
            <a:r>
              <a:rPr lang="en-GB" altLang="en-US" sz="2800"/>
              <a:t>Jane is modest and quiet.  Only sees the best in everyone (which slightly annoys Elizabeth) and is very patient.</a:t>
            </a:r>
          </a:p>
          <a:p>
            <a:pPr>
              <a:lnSpc>
                <a:spcPct val="80000"/>
              </a:lnSpc>
            </a:pPr>
            <a:r>
              <a:rPr lang="en-GB" altLang="en-US" sz="2800"/>
              <a:t>The most beautiful of the Bennet sisters – the “most beautiful creature I have beheld”, according to Bingley.</a:t>
            </a:r>
          </a:p>
          <a:p>
            <a:pPr>
              <a:lnSpc>
                <a:spcPct val="80000"/>
              </a:lnSpc>
            </a:pPr>
            <a:r>
              <a:rPr lang="en-GB" altLang="en-US" sz="2800"/>
              <a:t>Bingley is kind and easy-going.  Darcy likes the ‘easiness, openness, ductility [can be moulded, flexible] of his temper’ Ch 4.</a:t>
            </a:r>
          </a:p>
          <a:p>
            <a:pPr>
              <a:lnSpc>
                <a:spcPct val="80000"/>
              </a:lnSpc>
            </a:pPr>
            <a:r>
              <a:rPr lang="en-GB" altLang="en-US" sz="2800"/>
              <a:t>Jane and Bingley are well matched.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EDECFB31-090B-7D3E-91D9-776AC0B3BEF5}"/>
              </a:ext>
            </a:extLst>
          </p:cNvPr>
          <p:cNvSpPr>
            <a:spLocks noGrp="1"/>
          </p:cNvSpPr>
          <p:nvPr>
            <p:ph type="sldNum" sz="quarter" idx="12"/>
          </p:nvPr>
        </p:nvSpPr>
        <p:spPr/>
        <p:txBody>
          <a:bodyPr/>
          <a:lstStyle/>
          <a:p>
            <a:fld id="{ACD08081-CB93-416C-AC80-E00164BBC6AB}" type="slidenum">
              <a:rPr lang="en-GB" altLang="en-US"/>
              <a:pPr/>
              <a:t>12</a:t>
            </a:fld>
            <a:endParaRPr lang="en-GB" altLang="en-US"/>
          </a:p>
        </p:txBody>
      </p:sp>
      <p:sp>
        <p:nvSpPr>
          <p:cNvPr id="30722" name="Rectangle 2">
            <a:extLst>
              <a:ext uri="{FF2B5EF4-FFF2-40B4-BE49-F238E27FC236}">
                <a16:creationId xmlns:a16="http://schemas.microsoft.com/office/drawing/2014/main" id="{E9AD0A6A-1F99-280D-8E93-E4A89D037D3C}"/>
              </a:ext>
            </a:extLst>
          </p:cNvPr>
          <p:cNvSpPr>
            <a:spLocks noGrp="1" noChangeArrowheads="1"/>
          </p:cNvSpPr>
          <p:nvPr>
            <p:ph type="title"/>
          </p:nvPr>
        </p:nvSpPr>
        <p:spPr/>
        <p:txBody>
          <a:bodyPr/>
          <a:lstStyle/>
          <a:p>
            <a:r>
              <a:rPr lang="en-GB" altLang="en-US"/>
              <a:t>Marriage</a:t>
            </a:r>
          </a:p>
        </p:txBody>
      </p:sp>
      <p:sp>
        <p:nvSpPr>
          <p:cNvPr id="30723" name="Rectangle 3">
            <a:extLst>
              <a:ext uri="{FF2B5EF4-FFF2-40B4-BE49-F238E27FC236}">
                <a16:creationId xmlns:a16="http://schemas.microsoft.com/office/drawing/2014/main" id="{2F272984-7C0D-E2F2-F51F-AE0707007FF0}"/>
              </a:ext>
            </a:extLst>
          </p:cNvPr>
          <p:cNvSpPr>
            <a:spLocks noGrp="1" noChangeArrowheads="1"/>
          </p:cNvSpPr>
          <p:nvPr>
            <p:ph type="body" idx="1"/>
          </p:nvPr>
        </p:nvSpPr>
        <p:spPr/>
        <p:txBody>
          <a:bodyPr/>
          <a:lstStyle/>
          <a:p>
            <a:pPr>
              <a:lnSpc>
                <a:spcPct val="80000"/>
              </a:lnSpc>
            </a:pPr>
            <a:r>
              <a:rPr lang="en-GB" altLang="en-US" sz="2000"/>
              <a:t>It wasn't until the end of the nineteenth century that married women had any rights over their property - either that which they owned at marriage or any which they acquired after marriage either by inheritance or by their own earnings. All property within marriage legally belonged to the husband. But this isn't surprising if you consider the attitude to marriage. According to Blackstone, writing in about 1765, the husband and wife were one person in law: the legal existence of the woman was suspended and incorporated into the personality of her husband. A husband could leave property to his wife in his will (because that would not take effect until after the marriage was ended by his death), but could not make a legal gift to her and was responsible for all her debts, whether contracted during the marriage or before.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5E0772C1-8276-B8EF-4EEF-36018437BDC4}"/>
              </a:ext>
            </a:extLst>
          </p:cNvPr>
          <p:cNvSpPr>
            <a:spLocks noGrp="1"/>
          </p:cNvSpPr>
          <p:nvPr>
            <p:ph type="sldNum" sz="quarter" idx="12"/>
          </p:nvPr>
        </p:nvSpPr>
        <p:spPr/>
        <p:txBody>
          <a:bodyPr/>
          <a:lstStyle/>
          <a:p>
            <a:fld id="{3B3B0C35-FF84-4520-9964-FD25E2A6CD0E}" type="slidenum">
              <a:rPr lang="en-GB" altLang="en-US"/>
              <a:pPr/>
              <a:t>13</a:t>
            </a:fld>
            <a:endParaRPr lang="en-GB" altLang="en-US"/>
          </a:p>
        </p:txBody>
      </p:sp>
      <p:sp>
        <p:nvSpPr>
          <p:cNvPr id="26626" name="Rectangle 2">
            <a:extLst>
              <a:ext uri="{FF2B5EF4-FFF2-40B4-BE49-F238E27FC236}">
                <a16:creationId xmlns:a16="http://schemas.microsoft.com/office/drawing/2014/main" id="{5F306B6A-2B4A-D0CA-0C23-A8B92A1AC685}"/>
              </a:ext>
            </a:extLst>
          </p:cNvPr>
          <p:cNvSpPr>
            <a:spLocks noGrp="1" noChangeArrowheads="1"/>
          </p:cNvSpPr>
          <p:nvPr>
            <p:ph type="title"/>
          </p:nvPr>
        </p:nvSpPr>
        <p:spPr/>
        <p:txBody>
          <a:bodyPr/>
          <a:lstStyle/>
          <a:p>
            <a:r>
              <a:rPr lang="en-GB" altLang="en-US"/>
              <a:t>Sample questions</a:t>
            </a:r>
          </a:p>
        </p:txBody>
      </p:sp>
      <p:sp>
        <p:nvSpPr>
          <p:cNvPr id="26627" name="Rectangle 3">
            <a:extLst>
              <a:ext uri="{FF2B5EF4-FFF2-40B4-BE49-F238E27FC236}">
                <a16:creationId xmlns:a16="http://schemas.microsoft.com/office/drawing/2014/main" id="{0F18C191-3EC7-E316-8F3C-6B0F1B5A12B1}"/>
              </a:ext>
            </a:extLst>
          </p:cNvPr>
          <p:cNvSpPr>
            <a:spLocks noGrp="1" noChangeArrowheads="1"/>
          </p:cNvSpPr>
          <p:nvPr>
            <p:ph type="body" idx="1"/>
          </p:nvPr>
        </p:nvSpPr>
        <p:spPr/>
        <p:txBody>
          <a:bodyPr/>
          <a:lstStyle/>
          <a:p>
            <a:pPr>
              <a:lnSpc>
                <a:spcPct val="80000"/>
              </a:lnSpc>
            </a:pPr>
            <a:r>
              <a:rPr lang="en-GB" altLang="en-US" sz="2000" b="1">
                <a:effectLst/>
              </a:rPr>
              <a:t>6.</a:t>
            </a:r>
          </a:p>
          <a:p>
            <a:pPr>
              <a:lnSpc>
                <a:spcPct val="80000"/>
              </a:lnSpc>
            </a:pPr>
            <a:r>
              <a:rPr lang="en-GB" altLang="en-US" sz="2000" b="1">
                <a:effectLst/>
              </a:rPr>
              <a:t>Either</a:t>
            </a:r>
          </a:p>
          <a:p>
            <a:pPr>
              <a:lnSpc>
                <a:spcPct val="80000"/>
              </a:lnSpc>
            </a:pPr>
            <a:r>
              <a:rPr lang="en-GB" altLang="en-US" sz="2000">
                <a:effectLst/>
              </a:rPr>
              <a:t>(a) Mr and Mrs Bennett have different parental qualities. Outline their differences and state who, in your view, is presented as the better parent. Refer closely to the novel to support your</a:t>
            </a:r>
          </a:p>
          <a:p>
            <a:pPr>
              <a:lnSpc>
                <a:spcPct val="80000"/>
              </a:lnSpc>
            </a:pPr>
            <a:r>
              <a:rPr lang="en-GB" altLang="en-US" sz="2000">
                <a:effectLst/>
              </a:rPr>
              <a:t>answer.</a:t>
            </a:r>
          </a:p>
          <a:p>
            <a:pPr>
              <a:lnSpc>
                <a:spcPct val="80000"/>
              </a:lnSpc>
            </a:pPr>
            <a:r>
              <a:rPr lang="en-GB" altLang="en-US" sz="2000" b="1">
                <a:effectLst/>
              </a:rPr>
              <a:t>(40 marks)</a:t>
            </a:r>
          </a:p>
          <a:p>
            <a:pPr>
              <a:lnSpc>
                <a:spcPct val="80000"/>
              </a:lnSpc>
            </a:pPr>
            <a:r>
              <a:rPr lang="en-GB" altLang="en-US" sz="2000" b="1">
                <a:effectLst/>
              </a:rPr>
              <a:t>Or</a:t>
            </a:r>
          </a:p>
          <a:p>
            <a:pPr>
              <a:lnSpc>
                <a:spcPct val="80000"/>
              </a:lnSpc>
            </a:pPr>
            <a:r>
              <a:rPr lang="en-GB" altLang="en-US" sz="2000">
                <a:effectLst/>
              </a:rPr>
              <a:t>(b) To the modern reader the way of life of the women in </a:t>
            </a:r>
            <a:r>
              <a:rPr lang="en-GB" altLang="en-US" sz="2000" i="1">
                <a:effectLst/>
              </a:rPr>
              <a:t>Pride and Prejudice </a:t>
            </a:r>
            <a:r>
              <a:rPr lang="en-GB" altLang="en-US" sz="2000">
                <a:effectLst/>
              </a:rPr>
              <a:t>seems dull and predictable.</a:t>
            </a:r>
          </a:p>
          <a:p>
            <a:pPr>
              <a:lnSpc>
                <a:spcPct val="80000"/>
              </a:lnSpc>
            </a:pPr>
            <a:r>
              <a:rPr lang="en-GB" altLang="en-US" sz="2000">
                <a:effectLst/>
              </a:rPr>
              <a:t>How far do you agree or disagree with this view?</a:t>
            </a:r>
          </a:p>
          <a:p>
            <a:pPr>
              <a:lnSpc>
                <a:spcPct val="80000"/>
              </a:lnSpc>
            </a:pPr>
            <a:r>
              <a:rPr lang="en-GB" altLang="en-US" sz="2000" b="1">
                <a:effectLst/>
              </a:rPr>
              <a:t>(40 marks)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4D3B7A6-E858-26B3-DB73-530DE7604C64}"/>
              </a:ext>
            </a:extLst>
          </p:cNvPr>
          <p:cNvSpPr>
            <a:spLocks noGrp="1"/>
          </p:cNvSpPr>
          <p:nvPr>
            <p:ph type="sldNum" sz="quarter" idx="12"/>
          </p:nvPr>
        </p:nvSpPr>
        <p:spPr/>
        <p:txBody>
          <a:bodyPr/>
          <a:lstStyle/>
          <a:p>
            <a:fld id="{8BDC79A2-7E42-4312-97D1-4DC89C25E76C}" type="slidenum">
              <a:rPr lang="en-GB" altLang="en-US"/>
              <a:pPr/>
              <a:t>14</a:t>
            </a:fld>
            <a:endParaRPr lang="en-GB" altLang="en-US"/>
          </a:p>
        </p:txBody>
      </p:sp>
      <p:sp>
        <p:nvSpPr>
          <p:cNvPr id="35842" name="Rectangle 2">
            <a:extLst>
              <a:ext uri="{FF2B5EF4-FFF2-40B4-BE49-F238E27FC236}">
                <a16:creationId xmlns:a16="http://schemas.microsoft.com/office/drawing/2014/main" id="{0CF2E9EA-E640-76B7-0645-73D22A6169E9}"/>
              </a:ext>
            </a:extLst>
          </p:cNvPr>
          <p:cNvSpPr>
            <a:spLocks noGrp="1" noChangeArrowheads="1"/>
          </p:cNvSpPr>
          <p:nvPr>
            <p:ph type="title"/>
          </p:nvPr>
        </p:nvSpPr>
        <p:spPr/>
        <p:txBody>
          <a:bodyPr/>
          <a:lstStyle/>
          <a:p>
            <a:r>
              <a:rPr lang="en-GB" altLang="en-US"/>
              <a:t>Homework</a:t>
            </a:r>
          </a:p>
        </p:txBody>
      </p:sp>
      <p:sp>
        <p:nvSpPr>
          <p:cNvPr id="35843" name="Rectangle 3">
            <a:extLst>
              <a:ext uri="{FF2B5EF4-FFF2-40B4-BE49-F238E27FC236}">
                <a16:creationId xmlns:a16="http://schemas.microsoft.com/office/drawing/2014/main" id="{FC03A39D-F687-1944-DC61-BE4651D22375}"/>
              </a:ext>
            </a:extLst>
          </p:cNvPr>
          <p:cNvSpPr>
            <a:spLocks noGrp="1" noChangeArrowheads="1"/>
          </p:cNvSpPr>
          <p:nvPr>
            <p:ph type="body" idx="1"/>
          </p:nvPr>
        </p:nvSpPr>
        <p:spPr/>
        <p:txBody>
          <a:bodyPr/>
          <a:lstStyle/>
          <a:p>
            <a:r>
              <a:rPr lang="en-GB" altLang="en-US"/>
              <a:t>You have four questions.</a:t>
            </a:r>
          </a:p>
          <a:p>
            <a:endParaRPr lang="en-GB" altLang="en-US"/>
          </a:p>
          <a:p>
            <a:r>
              <a:rPr lang="en-GB" altLang="en-US"/>
              <a:t>A single paragraph is sufficient for each answer.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DE1B2B-9D63-E8B6-095C-2143E6F488CC}"/>
              </a:ext>
            </a:extLst>
          </p:cNvPr>
          <p:cNvSpPr>
            <a:spLocks noGrp="1"/>
          </p:cNvSpPr>
          <p:nvPr>
            <p:ph type="sldNum" sz="quarter" idx="12"/>
          </p:nvPr>
        </p:nvSpPr>
        <p:spPr/>
        <p:txBody>
          <a:bodyPr/>
          <a:lstStyle/>
          <a:p>
            <a:fld id="{06D0E523-E70E-443E-AF80-50087064D151}" type="slidenum">
              <a:rPr lang="en-GB" altLang="en-US"/>
              <a:pPr/>
              <a:t>15</a:t>
            </a:fld>
            <a:endParaRPr lang="en-GB" altLang="en-US"/>
          </a:p>
        </p:txBody>
      </p:sp>
      <p:sp>
        <p:nvSpPr>
          <p:cNvPr id="28674" name="Rectangle 2">
            <a:extLst>
              <a:ext uri="{FF2B5EF4-FFF2-40B4-BE49-F238E27FC236}">
                <a16:creationId xmlns:a16="http://schemas.microsoft.com/office/drawing/2014/main" id="{D3350A93-791A-6807-94AC-2596296724C6}"/>
              </a:ext>
            </a:extLst>
          </p:cNvPr>
          <p:cNvSpPr>
            <a:spLocks noGrp="1" noChangeArrowheads="1"/>
          </p:cNvSpPr>
          <p:nvPr>
            <p:ph type="title" idx="4294967295"/>
          </p:nvPr>
        </p:nvSpPr>
        <p:spPr>
          <a:xfrm>
            <a:off x="0" y="292100"/>
            <a:ext cx="8229600" cy="1384300"/>
          </a:xfrm>
        </p:spPr>
        <p:txBody>
          <a:bodyPr/>
          <a:lstStyle/>
          <a:p>
            <a:r>
              <a:rPr lang="en-GB" altLang="en-US"/>
              <a:t>Question One</a:t>
            </a:r>
          </a:p>
        </p:txBody>
      </p:sp>
      <p:sp>
        <p:nvSpPr>
          <p:cNvPr id="28677" name="Rectangle 5">
            <a:extLst>
              <a:ext uri="{FF2B5EF4-FFF2-40B4-BE49-F238E27FC236}">
                <a16:creationId xmlns:a16="http://schemas.microsoft.com/office/drawing/2014/main" id="{DD29F858-647C-3328-9018-05FA8CD36B22}"/>
              </a:ext>
            </a:extLst>
          </p:cNvPr>
          <p:cNvSpPr>
            <a:spLocks noGrp="1" noChangeArrowheads="1"/>
          </p:cNvSpPr>
          <p:nvPr>
            <p:ph type="body" sz="half" idx="4294967295"/>
          </p:nvPr>
        </p:nvSpPr>
        <p:spPr>
          <a:xfrm>
            <a:off x="5105400" y="1905000"/>
            <a:ext cx="4038600" cy="4114800"/>
          </a:xfrm>
        </p:spPr>
        <p:txBody>
          <a:bodyPr/>
          <a:lstStyle/>
          <a:p>
            <a:r>
              <a:rPr lang="en-GB" altLang="en-US" sz="2800"/>
              <a:t>Chapter 6</a:t>
            </a:r>
          </a:p>
          <a:p>
            <a:endParaRPr lang="en-GB" altLang="en-US" sz="2800"/>
          </a:p>
          <a:p>
            <a:r>
              <a:rPr lang="en-GB" altLang="en-US" sz="2800"/>
              <a:t>What are Elizabeth’s views on love and marriage?</a:t>
            </a:r>
          </a:p>
        </p:txBody>
      </p:sp>
      <p:pic>
        <p:nvPicPr>
          <p:cNvPr id="28679" name="Picture 7">
            <a:extLst>
              <a:ext uri="{FF2B5EF4-FFF2-40B4-BE49-F238E27FC236}">
                <a16:creationId xmlns:a16="http://schemas.microsoft.com/office/drawing/2014/main" id="{7FE454F6-2FA3-0FA7-BE66-BB83FBBC1B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2781300"/>
            <a:ext cx="333375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BA8E7B8-1F87-1642-A991-35F4160DE583}"/>
              </a:ext>
            </a:extLst>
          </p:cNvPr>
          <p:cNvSpPr>
            <a:spLocks noGrp="1"/>
          </p:cNvSpPr>
          <p:nvPr>
            <p:ph type="sldNum" sz="quarter" idx="12"/>
          </p:nvPr>
        </p:nvSpPr>
        <p:spPr/>
        <p:txBody>
          <a:bodyPr/>
          <a:lstStyle/>
          <a:p>
            <a:fld id="{863CA1BF-433B-4698-926C-CE029F3F46F9}" type="slidenum">
              <a:rPr lang="en-GB" altLang="en-US"/>
              <a:pPr/>
              <a:t>16</a:t>
            </a:fld>
            <a:endParaRPr lang="en-GB" altLang="en-US"/>
          </a:p>
        </p:txBody>
      </p:sp>
      <p:sp>
        <p:nvSpPr>
          <p:cNvPr id="37890" name="Rectangle 2">
            <a:extLst>
              <a:ext uri="{FF2B5EF4-FFF2-40B4-BE49-F238E27FC236}">
                <a16:creationId xmlns:a16="http://schemas.microsoft.com/office/drawing/2014/main" id="{B5F61E3C-D6F6-242A-8D2B-F26968395CB1}"/>
              </a:ext>
            </a:extLst>
          </p:cNvPr>
          <p:cNvSpPr>
            <a:spLocks noGrp="1" noChangeArrowheads="1"/>
          </p:cNvSpPr>
          <p:nvPr>
            <p:ph type="title" idx="4294967295"/>
          </p:nvPr>
        </p:nvSpPr>
        <p:spPr>
          <a:xfrm>
            <a:off x="0" y="292100"/>
            <a:ext cx="8229600" cy="1384300"/>
          </a:xfrm>
        </p:spPr>
        <p:txBody>
          <a:bodyPr/>
          <a:lstStyle/>
          <a:p>
            <a:r>
              <a:rPr lang="en-GB" altLang="en-US"/>
              <a:t>Question Two</a:t>
            </a:r>
          </a:p>
        </p:txBody>
      </p:sp>
      <p:sp>
        <p:nvSpPr>
          <p:cNvPr id="37893" name="Rectangle 5">
            <a:extLst>
              <a:ext uri="{FF2B5EF4-FFF2-40B4-BE49-F238E27FC236}">
                <a16:creationId xmlns:a16="http://schemas.microsoft.com/office/drawing/2014/main" id="{0FEE0C97-C947-7513-9B80-9E5164FF75BD}"/>
              </a:ext>
            </a:extLst>
          </p:cNvPr>
          <p:cNvSpPr>
            <a:spLocks noGrp="1" noChangeArrowheads="1"/>
          </p:cNvSpPr>
          <p:nvPr>
            <p:ph type="body" sz="half" idx="4294967295"/>
          </p:nvPr>
        </p:nvSpPr>
        <p:spPr>
          <a:xfrm>
            <a:off x="5105400" y="1905000"/>
            <a:ext cx="4038600" cy="4114800"/>
          </a:xfrm>
        </p:spPr>
        <p:txBody>
          <a:bodyPr/>
          <a:lstStyle/>
          <a:p>
            <a:pPr>
              <a:lnSpc>
                <a:spcPct val="90000"/>
              </a:lnSpc>
            </a:pPr>
            <a:r>
              <a:rPr lang="en-GB" altLang="en-US" sz="2800"/>
              <a:t>Chapter 7</a:t>
            </a:r>
          </a:p>
          <a:p>
            <a:pPr>
              <a:lnSpc>
                <a:spcPct val="90000"/>
              </a:lnSpc>
            </a:pPr>
            <a:r>
              <a:rPr lang="en-GB" altLang="en-US" sz="2800"/>
              <a:t>“From all that I can collect by your manner of talking, you must be two of the silliest girls in the country.” (Mr Bennet to Catherine and Lydia) Why does he say this? </a:t>
            </a:r>
          </a:p>
          <a:p>
            <a:pPr>
              <a:lnSpc>
                <a:spcPct val="90000"/>
              </a:lnSpc>
            </a:pPr>
            <a:endParaRPr lang="en-GB" altLang="en-US" sz="2800"/>
          </a:p>
        </p:txBody>
      </p:sp>
      <p:pic>
        <p:nvPicPr>
          <p:cNvPr id="37895" name="Picture 7">
            <a:extLst>
              <a:ext uri="{FF2B5EF4-FFF2-40B4-BE49-F238E27FC236}">
                <a16:creationId xmlns:a16="http://schemas.microsoft.com/office/drawing/2014/main" id="{8D1BD6EC-5CCD-ED16-9E34-240BE8ED7D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2636838"/>
            <a:ext cx="2727325" cy="2660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80B80DE-7B07-9C1C-714E-CA613791C43A}"/>
              </a:ext>
            </a:extLst>
          </p:cNvPr>
          <p:cNvSpPr>
            <a:spLocks noGrp="1"/>
          </p:cNvSpPr>
          <p:nvPr>
            <p:ph type="sldNum" sz="quarter" idx="12"/>
          </p:nvPr>
        </p:nvSpPr>
        <p:spPr/>
        <p:txBody>
          <a:bodyPr/>
          <a:lstStyle/>
          <a:p>
            <a:fld id="{297A0844-C222-4063-BD20-9B242C3442C2}" type="slidenum">
              <a:rPr lang="en-GB" altLang="en-US"/>
              <a:pPr/>
              <a:t>17</a:t>
            </a:fld>
            <a:endParaRPr lang="en-GB" altLang="en-US"/>
          </a:p>
        </p:txBody>
      </p:sp>
      <p:sp>
        <p:nvSpPr>
          <p:cNvPr id="40962" name="Rectangle 2">
            <a:extLst>
              <a:ext uri="{FF2B5EF4-FFF2-40B4-BE49-F238E27FC236}">
                <a16:creationId xmlns:a16="http://schemas.microsoft.com/office/drawing/2014/main" id="{8178FFEF-3885-48EA-5155-1ADDF0EE695F}"/>
              </a:ext>
            </a:extLst>
          </p:cNvPr>
          <p:cNvSpPr>
            <a:spLocks noGrp="1" noChangeArrowheads="1"/>
          </p:cNvSpPr>
          <p:nvPr>
            <p:ph type="title" idx="4294967295"/>
          </p:nvPr>
        </p:nvSpPr>
        <p:spPr>
          <a:xfrm>
            <a:off x="0" y="292100"/>
            <a:ext cx="8229600" cy="1384300"/>
          </a:xfrm>
        </p:spPr>
        <p:txBody>
          <a:bodyPr/>
          <a:lstStyle/>
          <a:p>
            <a:r>
              <a:rPr lang="en-GB" altLang="en-US"/>
              <a:t>Question Three</a:t>
            </a:r>
          </a:p>
        </p:txBody>
      </p:sp>
      <p:sp>
        <p:nvSpPr>
          <p:cNvPr id="40964" name="Rectangle 4">
            <a:extLst>
              <a:ext uri="{FF2B5EF4-FFF2-40B4-BE49-F238E27FC236}">
                <a16:creationId xmlns:a16="http://schemas.microsoft.com/office/drawing/2014/main" id="{5241521E-8CCC-7B10-06B0-EC9FE2E7529F}"/>
              </a:ext>
            </a:extLst>
          </p:cNvPr>
          <p:cNvSpPr>
            <a:spLocks noGrp="1" noChangeArrowheads="1"/>
          </p:cNvSpPr>
          <p:nvPr>
            <p:ph type="body" sz="half" idx="4294967295"/>
          </p:nvPr>
        </p:nvSpPr>
        <p:spPr>
          <a:xfrm>
            <a:off x="0" y="1905000"/>
            <a:ext cx="4038600" cy="4114800"/>
          </a:xfrm>
        </p:spPr>
        <p:txBody>
          <a:bodyPr/>
          <a:lstStyle/>
          <a:p>
            <a:pPr>
              <a:lnSpc>
                <a:spcPct val="90000"/>
              </a:lnSpc>
            </a:pPr>
            <a:r>
              <a:rPr lang="en-GB" altLang="en-US" sz="2000"/>
              <a:t>Chapter 8</a:t>
            </a:r>
          </a:p>
          <a:p>
            <a:pPr>
              <a:lnSpc>
                <a:spcPct val="90000"/>
              </a:lnSpc>
            </a:pPr>
            <a:r>
              <a:rPr lang="en-GB" altLang="en-US" sz="2000"/>
              <a:t>“If they had uncles enough to fill </a:t>
            </a:r>
            <a:r>
              <a:rPr lang="en-GB" altLang="en-US" sz="2000" i="1"/>
              <a:t>all </a:t>
            </a:r>
            <a:r>
              <a:rPr lang="en-GB" altLang="en-US" sz="2000"/>
              <a:t>Cheapside,” cried Mr Bingley, “it would not make them one jot less agreeable.”</a:t>
            </a:r>
          </a:p>
          <a:p>
            <a:pPr>
              <a:lnSpc>
                <a:spcPct val="90000"/>
              </a:lnSpc>
            </a:pPr>
            <a:r>
              <a:rPr lang="en-GB" altLang="en-US" sz="2000"/>
              <a:t>“But it must very materially lessen their chance of marrying men of any consideration in the world,” replied Darcy.</a:t>
            </a:r>
          </a:p>
          <a:p>
            <a:pPr>
              <a:lnSpc>
                <a:spcPct val="90000"/>
              </a:lnSpc>
            </a:pPr>
            <a:r>
              <a:rPr lang="en-GB" altLang="en-US" sz="2000"/>
              <a:t>Why were women so dependent on men during the Regency period?</a:t>
            </a:r>
          </a:p>
          <a:p>
            <a:pPr>
              <a:lnSpc>
                <a:spcPct val="90000"/>
              </a:lnSpc>
            </a:pPr>
            <a:endParaRPr lang="en-GB" altLang="en-US" sz="2000"/>
          </a:p>
        </p:txBody>
      </p:sp>
      <p:pic>
        <p:nvPicPr>
          <p:cNvPr id="40967" name="Picture 7">
            <a:extLst>
              <a:ext uri="{FF2B5EF4-FFF2-40B4-BE49-F238E27FC236}">
                <a16:creationId xmlns:a16="http://schemas.microsoft.com/office/drawing/2014/main" id="{432CF2A3-207F-4292-68EF-76F8793031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2133600"/>
            <a:ext cx="3095625" cy="3632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ECA9D27-36AC-0EA9-83B1-57F4BDF77869}"/>
              </a:ext>
            </a:extLst>
          </p:cNvPr>
          <p:cNvSpPr>
            <a:spLocks noGrp="1"/>
          </p:cNvSpPr>
          <p:nvPr>
            <p:ph type="sldNum" sz="quarter" idx="12"/>
          </p:nvPr>
        </p:nvSpPr>
        <p:spPr/>
        <p:txBody>
          <a:bodyPr/>
          <a:lstStyle/>
          <a:p>
            <a:fld id="{21102C58-3E22-49E9-AD1A-C938835E2C64}" type="slidenum">
              <a:rPr lang="en-GB" altLang="en-US"/>
              <a:pPr/>
              <a:t>18</a:t>
            </a:fld>
            <a:endParaRPr lang="en-GB" altLang="en-US"/>
          </a:p>
        </p:txBody>
      </p:sp>
      <p:sp>
        <p:nvSpPr>
          <p:cNvPr id="44034" name="Rectangle 2">
            <a:extLst>
              <a:ext uri="{FF2B5EF4-FFF2-40B4-BE49-F238E27FC236}">
                <a16:creationId xmlns:a16="http://schemas.microsoft.com/office/drawing/2014/main" id="{D7B47165-A7A8-126E-4F7E-0D4179DAE6A6}"/>
              </a:ext>
            </a:extLst>
          </p:cNvPr>
          <p:cNvSpPr>
            <a:spLocks noGrp="1" noChangeArrowheads="1"/>
          </p:cNvSpPr>
          <p:nvPr>
            <p:ph type="title" idx="4294967295"/>
          </p:nvPr>
        </p:nvSpPr>
        <p:spPr>
          <a:xfrm>
            <a:off x="0" y="292100"/>
            <a:ext cx="8229600" cy="1384300"/>
          </a:xfrm>
        </p:spPr>
        <p:txBody>
          <a:bodyPr/>
          <a:lstStyle/>
          <a:p>
            <a:r>
              <a:rPr lang="en-GB" altLang="en-US"/>
              <a:t>Question Four</a:t>
            </a:r>
          </a:p>
        </p:txBody>
      </p:sp>
      <p:sp>
        <p:nvSpPr>
          <p:cNvPr id="44036" name="Rectangle 4">
            <a:extLst>
              <a:ext uri="{FF2B5EF4-FFF2-40B4-BE49-F238E27FC236}">
                <a16:creationId xmlns:a16="http://schemas.microsoft.com/office/drawing/2014/main" id="{B371EFCF-D110-75BE-0DB1-C2EE8114D5E9}"/>
              </a:ext>
            </a:extLst>
          </p:cNvPr>
          <p:cNvSpPr>
            <a:spLocks noGrp="1" noChangeArrowheads="1"/>
          </p:cNvSpPr>
          <p:nvPr>
            <p:ph type="body" sz="half" idx="4294967295"/>
          </p:nvPr>
        </p:nvSpPr>
        <p:spPr>
          <a:xfrm>
            <a:off x="0" y="1905000"/>
            <a:ext cx="4038600" cy="4114800"/>
          </a:xfrm>
        </p:spPr>
        <p:txBody>
          <a:bodyPr/>
          <a:lstStyle/>
          <a:p>
            <a:r>
              <a:rPr lang="en-GB" altLang="en-US" sz="2800"/>
              <a:t>Chapter 9</a:t>
            </a:r>
          </a:p>
          <a:p>
            <a:r>
              <a:rPr lang="en-GB" altLang="en-US" sz="2800"/>
              <a:t>What are your impressions of Mrs Bennet in this chapter? Is Austen’s assessment of her in Chapter One correct, so far?</a:t>
            </a:r>
          </a:p>
        </p:txBody>
      </p:sp>
      <p:pic>
        <p:nvPicPr>
          <p:cNvPr id="44039" name="Picture 7">
            <a:extLst>
              <a:ext uri="{FF2B5EF4-FFF2-40B4-BE49-F238E27FC236}">
                <a16:creationId xmlns:a16="http://schemas.microsoft.com/office/drawing/2014/main" id="{EE29558D-B31E-5BFE-056A-804784CFDE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638" y="1628775"/>
            <a:ext cx="4762500" cy="3076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5033625-BF3E-0BC6-0CA1-7EA7014442D7}"/>
              </a:ext>
            </a:extLst>
          </p:cNvPr>
          <p:cNvSpPr>
            <a:spLocks noGrp="1"/>
          </p:cNvSpPr>
          <p:nvPr>
            <p:ph type="sldNum" sz="quarter" idx="12"/>
          </p:nvPr>
        </p:nvSpPr>
        <p:spPr/>
        <p:txBody>
          <a:bodyPr/>
          <a:lstStyle/>
          <a:p>
            <a:fld id="{BE9ECF5E-F614-4472-A107-AAD5C916E0FE}" type="slidenum">
              <a:rPr lang="en-GB" altLang="en-US"/>
              <a:pPr/>
              <a:t>19</a:t>
            </a:fld>
            <a:endParaRPr lang="en-GB" altLang="en-US"/>
          </a:p>
        </p:txBody>
      </p:sp>
      <p:sp>
        <p:nvSpPr>
          <p:cNvPr id="51202" name="Text Box 2">
            <a:extLst>
              <a:ext uri="{FF2B5EF4-FFF2-40B4-BE49-F238E27FC236}">
                <a16:creationId xmlns:a16="http://schemas.microsoft.com/office/drawing/2014/main" id="{4619DF3F-A2E4-9174-8A47-DF113303CC70}"/>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Arial" panose="020B0604020202020204" pitchFamily="34" charset="0"/>
              </a:rPr>
              <a:t>This powerpoint was kindly donated to </a:t>
            </a:r>
            <a:r>
              <a:rPr lang="en-GB" altLang="en-US" sz="2400">
                <a:latin typeface="Arial" panose="020B0604020202020204" pitchFamily="34" charset="0"/>
                <a:hlinkClick r:id="rId2"/>
              </a:rPr>
              <a:t>www.worldofteaching.com</a:t>
            </a:r>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r>
              <a:rPr lang="en-GB" altLang="en-US" sz="2400">
                <a:latin typeface="Arial" panose="020B0604020202020204" pitchFamily="34" charset="0"/>
                <a:hlinkClick r:id="rId2"/>
              </a:rPr>
              <a:t>http://www.worldofteaching.com</a:t>
            </a:r>
            <a:r>
              <a:rPr lang="en-GB" altLang="en-US" sz="2400">
                <a:latin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2A93589E-1C8F-FD67-A7E0-35D7E4EF5817}"/>
              </a:ext>
            </a:extLst>
          </p:cNvPr>
          <p:cNvSpPr>
            <a:spLocks noGrp="1"/>
          </p:cNvSpPr>
          <p:nvPr>
            <p:ph type="sldNum" sz="quarter" idx="12"/>
          </p:nvPr>
        </p:nvSpPr>
        <p:spPr/>
        <p:txBody>
          <a:bodyPr/>
          <a:lstStyle/>
          <a:p>
            <a:fld id="{85C5DB16-A39F-4472-8A72-619AC169A564}" type="slidenum">
              <a:rPr lang="en-GB" altLang="en-US"/>
              <a:pPr/>
              <a:t>2</a:t>
            </a:fld>
            <a:endParaRPr lang="en-GB" altLang="en-US"/>
          </a:p>
        </p:txBody>
      </p:sp>
      <p:sp>
        <p:nvSpPr>
          <p:cNvPr id="47106" name="Rectangle 2">
            <a:extLst>
              <a:ext uri="{FF2B5EF4-FFF2-40B4-BE49-F238E27FC236}">
                <a16:creationId xmlns:a16="http://schemas.microsoft.com/office/drawing/2014/main" id="{3FED0D81-3BB3-7B34-A769-F2AFA537BD70}"/>
              </a:ext>
            </a:extLst>
          </p:cNvPr>
          <p:cNvSpPr>
            <a:spLocks noGrp="1" noChangeArrowheads="1"/>
          </p:cNvSpPr>
          <p:nvPr>
            <p:ph type="title"/>
          </p:nvPr>
        </p:nvSpPr>
        <p:spPr/>
        <p:txBody>
          <a:bodyPr/>
          <a:lstStyle/>
          <a:p>
            <a:r>
              <a:rPr lang="en-GB" altLang="en-US"/>
              <a:t>Narrator</a:t>
            </a:r>
          </a:p>
        </p:txBody>
      </p:sp>
      <p:sp>
        <p:nvSpPr>
          <p:cNvPr id="47107" name="Rectangle 3">
            <a:extLst>
              <a:ext uri="{FF2B5EF4-FFF2-40B4-BE49-F238E27FC236}">
                <a16:creationId xmlns:a16="http://schemas.microsoft.com/office/drawing/2014/main" id="{E96B6176-B89B-16A0-4029-AB9DF33A1300}"/>
              </a:ext>
            </a:extLst>
          </p:cNvPr>
          <p:cNvSpPr>
            <a:spLocks noGrp="1" noChangeArrowheads="1"/>
          </p:cNvSpPr>
          <p:nvPr>
            <p:ph type="body" idx="1"/>
          </p:nvPr>
        </p:nvSpPr>
        <p:spPr/>
        <p:txBody>
          <a:bodyPr/>
          <a:lstStyle/>
          <a:p>
            <a:pPr>
              <a:lnSpc>
                <a:spcPct val="90000"/>
              </a:lnSpc>
            </a:pPr>
            <a:r>
              <a:rPr lang="en-GB" altLang="en-US"/>
              <a:t>Jane Austen is an </a:t>
            </a:r>
            <a:r>
              <a:rPr lang="en-GB" altLang="en-US">
                <a:solidFill>
                  <a:schemeClr val="hlink"/>
                </a:solidFill>
              </a:rPr>
              <a:t>omniscient narrator.</a:t>
            </a:r>
          </a:p>
          <a:p>
            <a:pPr>
              <a:lnSpc>
                <a:spcPct val="90000"/>
              </a:lnSpc>
            </a:pPr>
            <a:endParaRPr lang="en-GB" altLang="en-US">
              <a:solidFill>
                <a:schemeClr val="hlink"/>
              </a:solidFill>
            </a:endParaRPr>
          </a:p>
          <a:p>
            <a:pPr>
              <a:lnSpc>
                <a:spcPct val="90000"/>
              </a:lnSpc>
            </a:pPr>
            <a:r>
              <a:rPr lang="en-GB" altLang="en-US"/>
              <a:t>This means she is </a:t>
            </a:r>
            <a:r>
              <a:rPr lang="en-GB" altLang="en-US" u="sng"/>
              <a:t>all-knowing</a:t>
            </a:r>
          </a:p>
          <a:p>
            <a:pPr>
              <a:lnSpc>
                <a:spcPct val="90000"/>
              </a:lnSpc>
            </a:pPr>
            <a:r>
              <a:rPr lang="en-GB" altLang="en-US"/>
              <a:t>She can reveal the thoughts and feelings of all characters</a:t>
            </a:r>
          </a:p>
          <a:p>
            <a:pPr>
              <a:lnSpc>
                <a:spcPct val="90000"/>
              </a:lnSpc>
            </a:pPr>
            <a:r>
              <a:rPr lang="en-GB" altLang="en-US"/>
              <a:t>However, she focuses mainly on Elizabeth, and we see the world as the heroine sees 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7145051-27B7-A104-CBC2-641E5EAFB134}"/>
              </a:ext>
            </a:extLst>
          </p:cNvPr>
          <p:cNvSpPr>
            <a:spLocks noGrp="1"/>
          </p:cNvSpPr>
          <p:nvPr>
            <p:ph type="sldNum" sz="quarter" idx="12"/>
          </p:nvPr>
        </p:nvSpPr>
        <p:spPr/>
        <p:txBody>
          <a:bodyPr/>
          <a:lstStyle/>
          <a:p>
            <a:fld id="{6CDD2C3E-9593-4C13-B879-9E290412E597}" type="slidenum">
              <a:rPr lang="en-GB" altLang="en-US"/>
              <a:pPr/>
              <a:t>3</a:t>
            </a:fld>
            <a:endParaRPr lang="en-GB" altLang="en-US"/>
          </a:p>
        </p:txBody>
      </p:sp>
      <p:sp>
        <p:nvSpPr>
          <p:cNvPr id="49154" name="Rectangle 2">
            <a:extLst>
              <a:ext uri="{FF2B5EF4-FFF2-40B4-BE49-F238E27FC236}">
                <a16:creationId xmlns:a16="http://schemas.microsoft.com/office/drawing/2014/main" id="{5D2C390B-2D3D-9457-3E74-7F3657737CDC}"/>
              </a:ext>
            </a:extLst>
          </p:cNvPr>
          <p:cNvSpPr>
            <a:spLocks noGrp="1" noChangeArrowheads="1"/>
          </p:cNvSpPr>
          <p:nvPr>
            <p:ph type="title"/>
          </p:nvPr>
        </p:nvSpPr>
        <p:spPr/>
        <p:txBody>
          <a:bodyPr/>
          <a:lstStyle/>
          <a:p>
            <a:r>
              <a:rPr lang="en-GB" altLang="en-US"/>
              <a:t>Satire</a:t>
            </a:r>
          </a:p>
        </p:txBody>
      </p:sp>
      <p:sp>
        <p:nvSpPr>
          <p:cNvPr id="49155" name="Rectangle 3">
            <a:extLst>
              <a:ext uri="{FF2B5EF4-FFF2-40B4-BE49-F238E27FC236}">
                <a16:creationId xmlns:a16="http://schemas.microsoft.com/office/drawing/2014/main" id="{07E4DB82-0867-AE13-3621-B11B898ABCF4}"/>
              </a:ext>
            </a:extLst>
          </p:cNvPr>
          <p:cNvSpPr>
            <a:spLocks noGrp="1" noChangeArrowheads="1"/>
          </p:cNvSpPr>
          <p:nvPr>
            <p:ph type="body" idx="1"/>
          </p:nvPr>
        </p:nvSpPr>
        <p:spPr/>
        <p:txBody>
          <a:bodyPr/>
          <a:lstStyle/>
          <a:p>
            <a:pPr>
              <a:lnSpc>
                <a:spcPct val="90000"/>
              </a:lnSpc>
            </a:pPr>
            <a:r>
              <a:rPr lang="en-GB" altLang="en-US" sz="2800"/>
              <a:t>Many critics consider the novel a satire, which, in general terms, is a literary work that uses irony and humour to expose human or social faults. Thus, Lydia embodies vanity, Wickham dishonesty, Mr. Collins obsequiousness (servility), and Mrs. Bennet a multitude of follies. Austen does not tear down country life or folk; rather, she directs the reader's gaze to some of the human imperfections that threaten the virtues of her culture.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20F9CBA-68EF-29B2-DCF7-C6324567025A}"/>
              </a:ext>
            </a:extLst>
          </p:cNvPr>
          <p:cNvSpPr>
            <a:spLocks noGrp="1"/>
          </p:cNvSpPr>
          <p:nvPr>
            <p:ph type="sldNum" sz="quarter" idx="12"/>
          </p:nvPr>
        </p:nvSpPr>
        <p:spPr/>
        <p:txBody>
          <a:bodyPr/>
          <a:lstStyle/>
          <a:p>
            <a:fld id="{282470CA-C59D-4893-89AB-F7E60EA4C14F}" type="slidenum">
              <a:rPr lang="en-GB" altLang="en-US"/>
              <a:pPr/>
              <a:t>4</a:t>
            </a:fld>
            <a:endParaRPr lang="en-GB" altLang="en-US"/>
          </a:p>
        </p:txBody>
      </p:sp>
      <p:sp>
        <p:nvSpPr>
          <p:cNvPr id="10242" name="Rectangle 2">
            <a:extLst>
              <a:ext uri="{FF2B5EF4-FFF2-40B4-BE49-F238E27FC236}">
                <a16:creationId xmlns:a16="http://schemas.microsoft.com/office/drawing/2014/main" id="{50B7BC11-3EEC-DD32-73B0-6ECCE9B2AF8A}"/>
              </a:ext>
            </a:extLst>
          </p:cNvPr>
          <p:cNvSpPr>
            <a:spLocks noGrp="1" noChangeArrowheads="1"/>
          </p:cNvSpPr>
          <p:nvPr>
            <p:ph type="title"/>
          </p:nvPr>
        </p:nvSpPr>
        <p:spPr/>
        <p:txBody>
          <a:bodyPr/>
          <a:lstStyle/>
          <a:p>
            <a:r>
              <a:rPr lang="en-GB" altLang="en-US"/>
              <a:t>Presentation of characters</a:t>
            </a:r>
          </a:p>
        </p:txBody>
      </p:sp>
      <p:sp>
        <p:nvSpPr>
          <p:cNvPr id="10243" name="Rectangle 3">
            <a:extLst>
              <a:ext uri="{FF2B5EF4-FFF2-40B4-BE49-F238E27FC236}">
                <a16:creationId xmlns:a16="http://schemas.microsoft.com/office/drawing/2014/main" id="{CE10D3CE-7F6F-24F8-C7E3-7CE00EBCF4E3}"/>
              </a:ext>
            </a:extLst>
          </p:cNvPr>
          <p:cNvSpPr>
            <a:spLocks noGrp="1" noChangeArrowheads="1"/>
          </p:cNvSpPr>
          <p:nvPr>
            <p:ph type="body" idx="1"/>
          </p:nvPr>
        </p:nvSpPr>
        <p:spPr/>
        <p:txBody>
          <a:bodyPr/>
          <a:lstStyle/>
          <a:p>
            <a:pPr>
              <a:lnSpc>
                <a:spcPct val="90000"/>
              </a:lnSpc>
            </a:pPr>
            <a:r>
              <a:rPr lang="en-GB" altLang="en-US">
                <a:solidFill>
                  <a:schemeClr val="accent2"/>
                </a:solidFill>
              </a:rPr>
              <a:t>Description</a:t>
            </a:r>
            <a:r>
              <a:rPr lang="en-GB" altLang="en-US"/>
              <a:t> – What they look like, physical descriptions, and so on</a:t>
            </a:r>
          </a:p>
          <a:p>
            <a:pPr>
              <a:lnSpc>
                <a:spcPct val="90000"/>
              </a:lnSpc>
            </a:pPr>
            <a:r>
              <a:rPr lang="en-GB" altLang="en-US">
                <a:solidFill>
                  <a:schemeClr val="accent2"/>
                </a:solidFill>
              </a:rPr>
              <a:t>Dialogue </a:t>
            </a:r>
            <a:r>
              <a:rPr lang="en-GB" altLang="en-US"/>
              <a:t>– What they say and what other characters say about them</a:t>
            </a:r>
          </a:p>
          <a:p>
            <a:pPr>
              <a:lnSpc>
                <a:spcPct val="90000"/>
              </a:lnSpc>
            </a:pPr>
            <a:r>
              <a:rPr lang="en-GB" altLang="en-US">
                <a:solidFill>
                  <a:schemeClr val="accent2"/>
                </a:solidFill>
              </a:rPr>
              <a:t>Actions</a:t>
            </a:r>
            <a:r>
              <a:rPr lang="en-GB" altLang="en-US"/>
              <a:t> – How they behave and how they react to situations</a:t>
            </a:r>
          </a:p>
          <a:p>
            <a:pPr>
              <a:lnSpc>
                <a:spcPct val="90000"/>
              </a:lnSpc>
            </a:pPr>
            <a:r>
              <a:rPr lang="en-GB" altLang="en-US">
                <a:solidFill>
                  <a:schemeClr val="accent2"/>
                </a:solidFill>
              </a:rPr>
              <a:t>Thoughts and feelings</a:t>
            </a:r>
            <a:r>
              <a:rPr lang="en-GB" altLang="en-US"/>
              <a:t> – What they really feel</a:t>
            </a:r>
          </a:p>
          <a:p>
            <a:pPr>
              <a:lnSpc>
                <a:spcPct val="90000"/>
              </a:lnSpc>
              <a:buFontTx/>
              <a:buNone/>
            </a:pPr>
            <a:endParaRPr lang="en-GB"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BD7339-26A0-299A-C0CD-41B5C63BC70A}"/>
              </a:ext>
            </a:extLst>
          </p:cNvPr>
          <p:cNvSpPr>
            <a:spLocks noGrp="1"/>
          </p:cNvSpPr>
          <p:nvPr>
            <p:ph type="sldNum" sz="quarter" idx="12"/>
          </p:nvPr>
        </p:nvSpPr>
        <p:spPr/>
        <p:txBody>
          <a:bodyPr/>
          <a:lstStyle/>
          <a:p>
            <a:fld id="{DEC9F17C-8A56-432C-840F-13E8723AA043}" type="slidenum">
              <a:rPr lang="en-GB" altLang="en-US"/>
              <a:pPr/>
              <a:t>5</a:t>
            </a:fld>
            <a:endParaRPr lang="en-GB" altLang="en-US"/>
          </a:p>
        </p:txBody>
      </p:sp>
      <p:sp>
        <p:nvSpPr>
          <p:cNvPr id="12291" name="Rectangle 3">
            <a:extLst>
              <a:ext uri="{FF2B5EF4-FFF2-40B4-BE49-F238E27FC236}">
                <a16:creationId xmlns:a16="http://schemas.microsoft.com/office/drawing/2014/main" id="{CB37875E-3A9E-2E26-09B6-7C6BA165DCE9}"/>
              </a:ext>
            </a:extLst>
          </p:cNvPr>
          <p:cNvSpPr>
            <a:spLocks noGrp="1" noChangeArrowheads="1"/>
          </p:cNvSpPr>
          <p:nvPr>
            <p:ph type="body" idx="4294967295"/>
          </p:nvPr>
        </p:nvSpPr>
        <p:spPr>
          <a:xfrm>
            <a:off x="0" y="1905000"/>
            <a:ext cx="8229600" cy="4114800"/>
          </a:xfrm>
        </p:spPr>
        <p:txBody>
          <a:bodyPr/>
          <a:lstStyle/>
          <a:p>
            <a:r>
              <a:rPr lang="en-GB" altLang="en-US"/>
              <a:t>Consider how a character develops and changes as the novel progresses.</a:t>
            </a:r>
          </a:p>
          <a:p>
            <a:endParaRPr lang="en-GB" altLang="en-US"/>
          </a:p>
          <a:p>
            <a:r>
              <a:rPr lang="en-GB" altLang="en-US"/>
              <a:t>Can you spot the turning points?</a:t>
            </a:r>
          </a:p>
          <a:p>
            <a:endParaRPr lang="en-GB" altLang="en-US"/>
          </a:p>
          <a:p>
            <a:r>
              <a:rPr lang="en-GB" altLang="en-US"/>
              <a:t>Is the author’s description convincing?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0665B8BC-FE12-3EC4-AB21-A6A88E7A9511}"/>
              </a:ext>
            </a:extLst>
          </p:cNvPr>
          <p:cNvSpPr>
            <a:spLocks noGrp="1"/>
          </p:cNvSpPr>
          <p:nvPr>
            <p:ph type="sldNum" sz="quarter" idx="12"/>
          </p:nvPr>
        </p:nvSpPr>
        <p:spPr/>
        <p:txBody>
          <a:bodyPr/>
          <a:lstStyle/>
          <a:p>
            <a:fld id="{4A99309F-1F49-4783-BACF-3649759D39EB}" type="slidenum">
              <a:rPr lang="en-GB" altLang="en-US"/>
              <a:pPr/>
              <a:t>6</a:t>
            </a:fld>
            <a:endParaRPr lang="en-GB" altLang="en-US"/>
          </a:p>
        </p:txBody>
      </p:sp>
      <p:sp>
        <p:nvSpPr>
          <p:cNvPr id="14338" name="Rectangle 2">
            <a:extLst>
              <a:ext uri="{FF2B5EF4-FFF2-40B4-BE49-F238E27FC236}">
                <a16:creationId xmlns:a16="http://schemas.microsoft.com/office/drawing/2014/main" id="{73CF7CCF-6933-32D4-2815-4DC89ED63AC1}"/>
              </a:ext>
            </a:extLst>
          </p:cNvPr>
          <p:cNvSpPr>
            <a:spLocks noGrp="1" noChangeArrowheads="1"/>
          </p:cNvSpPr>
          <p:nvPr>
            <p:ph type="title"/>
          </p:nvPr>
        </p:nvSpPr>
        <p:spPr/>
        <p:txBody>
          <a:bodyPr/>
          <a:lstStyle/>
          <a:p>
            <a:r>
              <a:rPr lang="en-GB" altLang="en-US" sz="4000"/>
              <a:t>The main players – </a:t>
            </a:r>
            <a:r>
              <a:rPr lang="en-GB" altLang="en-US" sz="4000">
                <a:solidFill>
                  <a:schemeClr val="accent2"/>
                </a:solidFill>
              </a:rPr>
              <a:t>first</a:t>
            </a:r>
            <a:r>
              <a:rPr lang="en-GB" altLang="en-US" sz="4000"/>
              <a:t> impressions</a:t>
            </a:r>
          </a:p>
        </p:txBody>
      </p:sp>
      <p:sp>
        <p:nvSpPr>
          <p:cNvPr id="14339" name="Rectangle 3">
            <a:extLst>
              <a:ext uri="{FF2B5EF4-FFF2-40B4-BE49-F238E27FC236}">
                <a16:creationId xmlns:a16="http://schemas.microsoft.com/office/drawing/2014/main" id="{B36A397A-5952-77DC-DCFF-689224D6C75A}"/>
              </a:ext>
            </a:extLst>
          </p:cNvPr>
          <p:cNvSpPr>
            <a:spLocks noGrp="1" noChangeArrowheads="1"/>
          </p:cNvSpPr>
          <p:nvPr>
            <p:ph type="body" idx="1"/>
          </p:nvPr>
        </p:nvSpPr>
        <p:spPr/>
        <p:txBody>
          <a:bodyPr/>
          <a:lstStyle/>
          <a:p>
            <a:r>
              <a:rPr lang="en-GB" altLang="en-US">
                <a:solidFill>
                  <a:schemeClr val="accent2"/>
                </a:solidFill>
              </a:rPr>
              <a:t>Darcy</a:t>
            </a:r>
            <a:r>
              <a:rPr lang="en-GB" altLang="en-US"/>
              <a:t> – haughty, arrogant, rich, snobby.</a:t>
            </a:r>
          </a:p>
          <a:p>
            <a:r>
              <a:rPr lang="en-GB" altLang="en-US">
                <a:solidFill>
                  <a:schemeClr val="accent2"/>
                </a:solidFill>
              </a:rPr>
              <a:t>Elizabeth</a:t>
            </a:r>
            <a:r>
              <a:rPr lang="en-GB" altLang="en-US"/>
              <a:t> – witty, unconventional, forthright.</a:t>
            </a:r>
          </a:p>
          <a:p>
            <a:r>
              <a:rPr lang="en-GB" altLang="en-US">
                <a:solidFill>
                  <a:schemeClr val="accent2"/>
                </a:solidFill>
              </a:rPr>
              <a:t>Bingley</a:t>
            </a:r>
            <a:r>
              <a:rPr lang="en-GB" altLang="en-US"/>
              <a:t> – charming, affable, fun, rich.</a:t>
            </a:r>
          </a:p>
          <a:p>
            <a:r>
              <a:rPr lang="en-GB" altLang="en-US">
                <a:solidFill>
                  <a:schemeClr val="accent2"/>
                </a:solidFill>
              </a:rPr>
              <a:t>Jane</a:t>
            </a:r>
            <a:r>
              <a:rPr lang="en-GB" altLang="en-US"/>
              <a:t> – sees only good in others, not pushy.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CCEB8A01-916E-6387-005C-6DDBC6AB9227}"/>
              </a:ext>
            </a:extLst>
          </p:cNvPr>
          <p:cNvSpPr>
            <a:spLocks noGrp="1"/>
          </p:cNvSpPr>
          <p:nvPr>
            <p:ph type="sldNum" sz="quarter" idx="12"/>
          </p:nvPr>
        </p:nvSpPr>
        <p:spPr/>
        <p:txBody>
          <a:bodyPr/>
          <a:lstStyle/>
          <a:p>
            <a:fld id="{7F5FC6B0-82E5-4FE4-BB9D-624F58049067}" type="slidenum">
              <a:rPr lang="en-GB" altLang="en-US"/>
              <a:pPr/>
              <a:t>7</a:t>
            </a:fld>
            <a:endParaRPr lang="en-GB" altLang="en-US"/>
          </a:p>
        </p:txBody>
      </p:sp>
      <p:sp>
        <p:nvSpPr>
          <p:cNvPr id="16386" name="Rectangle 2">
            <a:extLst>
              <a:ext uri="{FF2B5EF4-FFF2-40B4-BE49-F238E27FC236}">
                <a16:creationId xmlns:a16="http://schemas.microsoft.com/office/drawing/2014/main" id="{129C848D-887B-30C2-4ADC-8411E1918872}"/>
              </a:ext>
            </a:extLst>
          </p:cNvPr>
          <p:cNvSpPr>
            <a:spLocks noGrp="1" noChangeArrowheads="1"/>
          </p:cNvSpPr>
          <p:nvPr>
            <p:ph type="title"/>
          </p:nvPr>
        </p:nvSpPr>
        <p:spPr/>
        <p:txBody>
          <a:bodyPr/>
          <a:lstStyle/>
          <a:p>
            <a:r>
              <a:rPr lang="en-GB" altLang="en-US"/>
              <a:t>Physical Description</a:t>
            </a:r>
          </a:p>
        </p:txBody>
      </p:sp>
      <p:sp>
        <p:nvSpPr>
          <p:cNvPr id="16387" name="Rectangle 3">
            <a:extLst>
              <a:ext uri="{FF2B5EF4-FFF2-40B4-BE49-F238E27FC236}">
                <a16:creationId xmlns:a16="http://schemas.microsoft.com/office/drawing/2014/main" id="{AEEC24A7-48D1-ED60-8CFF-CA8A970D25AB}"/>
              </a:ext>
            </a:extLst>
          </p:cNvPr>
          <p:cNvSpPr>
            <a:spLocks noGrp="1" noChangeArrowheads="1"/>
          </p:cNvSpPr>
          <p:nvPr>
            <p:ph type="body" idx="1"/>
          </p:nvPr>
        </p:nvSpPr>
        <p:spPr/>
        <p:txBody>
          <a:bodyPr/>
          <a:lstStyle/>
          <a:p>
            <a:pPr>
              <a:buFontTx/>
              <a:buNone/>
            </a:pPr>
            <a:r>
              <a:rPr lang="en-GB" altLang="en-US">
                <a:solidFill>
                  <a:schemeClr val="accent2"/>
                </a:solidFill>
              </a:rPr>
              <a:t>The only character to be described in any detail (so far) is Darcy – Chapter 3</a:t>
            </a:r>
          </a:p>
          <a:p>
            <a:pPr>
              <a:buFontTx/>
              <a:buNone/>
            </a:pPr>
            <a:endParaRPr lang="en-GB" altLang="en-US">
              <a:solidFill>
                <a:schemeClr val="accent2"/>
              </a:solidFill>
            </a:endParaRPr>
          </a:p>
          <a:p>
            <a:pPr>
              <a:buFontTx/>
              <a:buNone/>
            </a:pPr>
            <a:r>
              <a:rPr lang="en-GB" altLang="en-US">
                <a:solidFill>
                  <a:schemeClr val="accent2"/>
                </a:solidFill>
              </a:rPr>
              <a:t>Most of our knowledge of character comes through dialogue.</a:t>
            </a:r>
          </a:p>
          <a:p>
            <a:pPr>
              <a:buFontTx/>
              <a:buNone/>
            </a:pPr>
            <a:endParaRPr lang="en-GB" altLang="en-US">
              <a:solidFill>
                <a:schemeClr val="accent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0B459ADB-468D-E1E7-A766-CC308270C89E}"/>
              </a:ext>
            </a:extLst>
          </p:cNvPr>
          <p:cNvSpPr>
            <a:spLocks noGrp="1"/>
          </p:cNvSpPr>
          <p:nvPr>
            <p:ph type="sldNum" sz="quarter" idx="12"/>
          </p:nvPr>
        </p:nvSpPr>
        <p:spPr/>
        <p:txBody>
          <a:bodyPr/>
          <a:lstStyle/>
          <a:p>
            <a:fld id="{981F8269-48E3-43C0-BA04-FA11A98E4F44}" type="slidenum">
              <a:rPr lang="en-GB" altLang="en-US"/>
              <a:pPr/>
              <a:t>8</a:t>
            </a:fld>
            <a:endParaRPr lang="en-GB" altLang="en-US"/>
          </a:p>
        </p:txBody>
      </p:sp>
      <p:sp>
        <p:nvSpPr>
          <p:cNvPr id="18434" name="Rectangle 2">
            <a:extLst>
              <a:ext uri="{FF2B5EF4-FFF2-40B4-BE49-F238E27FC236}">
                <a16:creationId xmlns:a16="http://schemas.microsoft.com/office/drawing/2014/main" id="{A13F87A2-70E8-F9F0-C97B-7935E688D0E9}"/>
              </a:ext>
            </a:extLst>
          </p:cNvPr>
          <p:cNvSpPr>
            <a:spLocks noGrp="1" noChangeArrowheads="1"/>
          </p:cNvSpPr>
          <p:nvPr>
            <p:ph type="title"/>
          </p:nvPr>
        </p:nvSpPr>
        <p:spPr/>
        <p:txBody>
          <a:bodyPr/>
          <a:lstStyle/>
          <a:p>
            <a:r>
              <a:rPr lang="en-GB" altLang="en-US"/>
              <a:t>Elizabeth</a:t>
            </a:r>
          </a:p>
        </p:txBody>
      </p:sp>
      <p:sp>
        <p:nvSpPr>
          <p:cNvPr id="18435" name="Rectangle 3">
            <a:extLst>
              <a:ext uri="{FF2B5EF4-FFF2-40B4-BE49-F238E27FC236}">
                <a16:creationId xmlns:a16="http://schemas.microsoft.com/office/drawing/2014/main" id="{651FFDC1-80A7-529E-D312-F118F5F204DC}"/>
              </a:ext>
            </a:extLst>
          </p:cNvPr>
          <p:cNvSpPr>
            <a:spLocks noGrp="1" noChangeArrowheads="1"/>
          </p:cNvSpPr>
          <p:nvPr>
            <p:ph type="body" idx="1"/>
          </p:nvPr>
        </p:nvSpPr>
        <p:spPr/>
        <p:txBody>
          <a:bodyPr/>
          <a:lstStyle/>
          <a:p>
            <a:pPr>
              <a:lnSpc>
                <a:spcPct val="90000"/>
              </a:lnSpc>
            </a:pPr>
            <a:r>
              <a:rPr lang="en-GB" altLang="en-US" sz="2800"/>
              <a:t>We learn more about Elizabeth in her conversation with Jane (Ch 4), and her conversation with Charlotte Lucas (Ch 6)</a:t>
            </a:r>
          </a:p>
          <a:p>
            <a:pPr>
              <a:lnSpc>
                <a:spcPct val="90000"/>
              </a:lnSpc>
            </a:pPr>
            <a:endParaRPr lang="en-GB" altLang="en-US" sz="2800"/>
          </a:p>
          <a:p>
            <a:pPr>
              <a:lnSpc>
                <a:spcPct val="90000"/>
              </a:lnSpc>
            </a:pPr>
            <a:r>
              <a:rPr lang="en-GB" altLang="en-US" sz="2800"/>
              <a:t>Jane Austen has begun to use her as a </a:t>
            </a:r>
            <a:r>
              <a:rPr lang="en-GB" altLang="en-US" sz="2800">
                <a:solidFill>
                  <a:schemeClr val="accent2"/>
                </a:solidFill>
              </a:rPr>
              <a:t>centre of consciousness</a:t>
            </a:r>
            <a:r>
              <a:rPr lang="en-GB" altLang="en-US" sz="2800"/>
              <a:t>.</a:t>
            </a:r>
          </a:p>
          <a:p>
            <a:pPr>
              <a:lnSpc>
                <a:spcPct val="90000"/>
              </a:lnSpc>
            </a:pPr>
            <a:r>
              <a:rPr lang="en-GB" altLang="en-US" sz="2800"/>
              <a:t>She becomes the main character; we tend to see developments from her point of view.</a:t>
            </a:r>
          </a:p>
          <a:p>
            <a:pPr>
              <a:lnSpc>
                <a:spcPct val="90000"/>
              </a:lnSpc>
            </a:pPr>
            <a:r>
              <a:rPr lang="en-GB" altLang="en-US" sz="2800"/>
              <a:t>Watch out for this as the novel develops.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B8FDAC-DE38-B194-BEF0-B0666CC46E19}"/>
              </a:ext>
            </a:extLst>
          </p:cNvPr>
          <p:cNvSpPr>
            <a:spLocks noGrp="1"/>
          </p:cNvSpPr>
          <p:nvPr>
            <p:ph type="sldNum" sz="quarter" idx="12"/>
          </p:nvPr>
        </p:nvSpPr>
        <p:spPr/>
        <p:txBody>
          <a:bodyPr/>
          <a:lstStyle/>
          <a:p>
            <a:fld id="{259CD2F3-C997-4DE3-B481-5C6BDC1A3D60}" type="slidenum">
              <a:rPr lang="en-GB" altLang="en-US"/>
              <a:pPr/>
              <a:t>9</a:t>
            </a:fld>
            <a:endParaRPr lang="en-GB" altLang="en-US"/>
          </a:p>
        </p:txBody>
      </p:sp>
      <p:sp>
        <p:nvSpPr>
          <p:cNvPr id="20483" name="Rectangle 3">
            <a:extLst>
              <a:ext uri="{FF2B5EF4-FFF2-40B4-BE49-F238E27FC236}">
                <a16:creationId xmlns:a16="http://schemas.microsoft.com/office/drawing/2014/main" id="{4D149E9E-1FA2-9B3A-A381-6CD387929DB1}"/>
              </a:ext>
            </a:extLst>
          </p:cNvPr>
          <p:cNvSpPr>
            <a:spLocks noGrp="1" noChangeArrowheads="1"/>
          </p:cNvSpPr>
          <p:nvPr>
            <p:ph type="body" idx="4294967295"/>
          </p:nvPr>
        </p:nvSpPr>
        <p:spPr>
          <a:xfrm>
            <a:off x="0" y="1905000"/>
            <a:ext cx="8229600" cy="4114800"/>
          </a:xfrm>
        </p:spPr>
        <p:txBody>
          <a:bodyPr/>
          <a:lstStyle/>
          <a:p>
            <a:r>
              <a:rPr lang="en-GB" altLang="en-US"/>
              <a:t>She is Mr Bennet’s favourite daughter – look for evidence of this.</a:t>
            </a:r>
          </a:p>
          <a:p>
            <a:r>
              <a:rPr lang="en-GB" altLang="en-US"/>
              <a:t>She likes to adopt striking and independent views.</a:t>
            </a:r>
          </a:p>
          <a:p>
            <a:r>
              <a:rPr lang="en-GB" altLang="en-US"/>
              <a:t>Capable of laughing at herself, for example, after Darcy snubbed her in Chapter 3.</a:t>
            </a:r>
          </a:p>
          <a:p>
            <a:endParaRPr lang="en-GB" altLang="en-US"/>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268</TotalTime>
  <Words>1024</Words>
  <Application>Microsoft Office PowerPoint</Application>
  <PresentationFormat>On-screen Show (4:3)</PresentationFormat>
  <Paragraphs>123</Paragraphs>
  <Slides>19</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Tahoma</vt:lpstr>
      <vt:lpstr>Wingdings</vt:lpstr>
      <vt:lpstr>Ocean</vt:lpstr>
      <vt:lpstr>Characters Revealed</vt:lpstr>
      <vt:lpstr>Narrator</vt:lpstr>
      <vt:lpstr>Satire</vt:lpstr>
      <vt:lpstr>Presentation of characters</vt:lpstr>
      <vt:lpstr>PowerPoint Presentation</vt:lpstr>
      <vt:lpstr>The main players – first impressions</vt:lpstr>
      <vt:lpstr>Physical Description</vt:lpstr>
      <vt:lpstr>Elizabeth</vt:lpstr>
      <vt:lpstr>PowerPoint Presentation</vt:lpstr>
      <vt:lpstr>Darcy</vt:lpstr>
      <vt:lpstr>Jane and Bingley</vt:lpstr>
      <vt:lpstr>Marriage</vt:lpstr>
      <vt:lpstr>Sample questions</vt:lpstr>
      <vt:lpstr>Homework</vt:lpstr>
      <vt:lpstr>Question One</vt:lpstr>
      <vt:lpstr>Question Two</vt:lpstr>
      <vt:lpstr>Question Three</vt:lpstr>
      <vt:lpstr>Question Four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Pride and Prejudice Characters Revealed</dc:title>
  <dc:creator>Noreen</dc:creator>
  <cp:lastModifiedBy>Nayan GRIFFITHS</cp:lastModifiedBy>
  <cp:revision>8</cp:revision>
  <dcterms:created xsi:type="dcterms:W3CDTF">2008-09-15T11:31:40Z</dcterms:created>
  <dcterms:modified xsi:type="dcterms:W3CDTF">2023-03-21T13:29:49Z</dcterms:modified>
</cp:coreProperties>
</file>